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5" r:id="rId3"/>
    <p:sldMasterId id="2147483687" r:id="rId4"/>
    <p:sldMasterId id="2147483689" r:id="rId5"/>
    <p:sldMasterId id="2147483691" r:id="rId6"/>
    <p:sldMasterId id="2147483703" r:id="rId7"/>
    <p:sldMasterId id="2147483715" r:id="rId8"/>
  </p:sldMasterIdLst>
  <p:sldIdLst>
    <p:sldId id="273" r:id="rId9"/>
    <p:sldId id="277" r:id="rId10"/>
    <p:sldId id="278" r:id="rId11"/>
    <p:sldId id="279" r:id="rId12"/>
    <p:sldId id="280" r:id="rId13"/>
    <p:sldId id="301" r:id="rId14"/>
    <p:sldId id="300" r:id="rId15"/>
    <p:sldId id="303" r:id="rId16"/>
    <p:sldId id="302" r:id="rId17"/>
    <p:sldId id="288" r:id="rId18"/>
    <p:sldId id="305" r:id="rId19"/>
    <p:sldId id="306" r:id="rId20"/>
    <p:sldId id="308" r:id="rId21"/>
    <p:sldId id="309" r:id="rId22"/>
    <p:sldId id="307" r:id="rId23"/>
    <p:sldId id="311" r:id="rId24"/>
    <p:sldId id="313" r:id="rId25"/>
    <p:sldId id="312" r:id="rId26"/>
    <p:sldId id="314" r:id="rId27"/>
    <p:sldId id="297" r:id="rId28"/>
  </p:sldIdLst>
  <p:sldSz cx="12192000" cy="6858000"/>
  <p:notesSz cx="6858000" cy="9144000"/>
  <p:embeddedFontLst>
    <p:embeddedFont>
      <p:font typeface="Wingdings 2" pitchFamily="18" charset="2"/>
      <p:regular r:id="rId29"/>
    </p:embeddedFont>
    <p:embeddedFont>
      <p:font typeface="Cambria" pitchFamily="18" charset="0"/>
      <p:regular r:id="rId30"/>
      <p:bold r:id="rId31"/>
      <p:italic r:id="rId32"/>
      <p:boldItalic r:id="rId33"/>
    </p:embeddedFont>
    <p:embeddedFont>
      <p:font typeface="Arial Black" pitchFamily="34" charset="0"/>
      <p:bold r:id="rId34"/>
    </p:embeddedFont>
    <p:embeddedFont>
      <p:font typeface="Calibri" pitchFamily="34" charset="0"/>
      <p:regular r:id="rId35"/>
      <p:bold r:id="rId36"/>
      <p:italic r:id="rId37"/>
      <p:boldItalic r:id="rId38"/>
    </p:embeddedFont>
    <p:embeddedFont>
      <p:font typeface="Calibri Light" pitchFamily="34" charset="0"/>
      <p:regular r:id="rId39"/>
      <p:italic r:id="rId40"/>
    </p:embeddedFont>
    <p:embeddedFont>
      <p:font typeface="Century Schoolbook" pitchFamily="18"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p:scale>
          <a:sx n="60" d="100"/>
          <a:sy n="60" d="100"/>
        </p:scale>
        <p:origin x="-456"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11.fntdata"/><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8.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E7ACB-C80F-4365-853D-B90941421A2C}" type="doc">
      <dgm:prSet loTypeId="urn:microsoft.com/office/officeart/2005/8/layout/cycle4" loCatId="matrix" qsTypeId="urn:microsoft.com/office/officeart/2005/8/quickstyle/simple1" qsCatId="simple" csTypeId="urn:microsoft.com/office/officeart/2005/8/colors/colorful2" csCatId="colorful" phldr="1"/>
      <dgm:spPr/>
      <dgm:t>
        <a:bodyPr/>
        <a:lstStyle/>
        <a:p>
          <a:endParaRPr lang="en-US"/>
        </a:p>
      </dgm:t>
    </dgm:pt>
    <dgm:pt modelId="{4BEFF7BE-9140-4315-B2C5-91AD31FEEB98}">
      <dgm:prSet phldrT="[Text]"/>
      <dgm:spPr/>
      <dgm:t>
        <a:bodyPr/>
        <a:lstStyle/>
        <a:p>
          <a:r>
            <a:rPr lang="en-US" b="1" dirty="0" err="1" smtClean="0"/>
            <a:t>Nhóm</a:t>
          </a:r>
          <a:r>
            <a:rPr lang="en-US" b="1" dirty="0" smtClean="0"/>
            <a:t> 1</a:t>
          </a:r>
          <a:endParaRPr lang="en-US" b="1" dirty="0"/>
        </a:p>
      </dgm:t>
    </dgm:pt>
    <dgm:pt modelId="{C5B06941-677E-4ABF-87DF-EC1D0841CEB0}" type="parTrans" cxnId="{C598DD82-D9DC-41ED-A2F5-1B1AD8A7A3FB}">
      <dgm:prSet/>
      <dgm:spPr/>
      <dgm:t>
        <a:bodyPr/>
        <a:lstStyle/>
        <a:p>
          <a:endParaRPr lang="en-US"/>
        </a:p>
      </dgm:t>
    </dgm:pt>
    <dgm:pt modelId="{5046C0A2-9AF4-4199-937D-C83B714E64E0}" type="sibTrans" cxnId="{C598DD82-D9DC-41ED-A2F5-1B1AD8A7A3FB}">
      <dgm:prSet/>
      <dgm:spPr/>
      <dgm:t>
        <a:bodyPr/>
        <a:lstStyle/>
        <a:p>
          <a:endParaRPr lang="en-US"/>
        </a:p>
      </dgm:t>
    </dgm:pt>
    <dgm:pt modelId="{BEFDE413-3C80-4F2B-9FA4-15B35C259A1A}">
      <dgm:prSet phldrT="[Text]"/>
      <dgm:spPr/>
      <dgm:t>
        <a:bodyPr/>
        <a:lstStyle/>
        <a:p>
          <a:r>
            <a:rPr lang="en-US" dirty="0" err="1" smtClean="0"/>
            <a:t>Bài</a:t>
          </a:r>
          <a:r>
            <a:rPr lang="en-US" dirty="0" smtClean="0"/>
            <a:t> 1</a:t>
          </a:r>
          <a:endParaRPr lang="en-US" dirty="0"/>
        </a:p>
      </dgm:t>
    </dgm:pt>
    <dgm:pt modelId="{037D8768-082D-4F46-9A1A-01CC482981D7}" type="parTrans" cxnId="{CC8B1176-DB0B-46F1-B16F-84D4DBD59C12}">
      <dgm:prSet/>
      <dgm:spPr/>
      <dgm:t>
        <a:bodyPr/>
        <a:lstStyle/>
        <a:p>
          <a:endParaRPr lang="en-US"/>
        </a:p>
      </dgm:t>
    </dgm:pt>
    <dgm:pt modelId="{53074ABD-9AD6-4C3B-9B25-5BE88FDC8763}" type="sibTrans" cxnId="{CC8B1176-DB0B-46F1-B16F-84D4DBD59C12}">
      <dgm:prSet/>
      <dgm:spPr/>
      <dgm:t>
        <a:bodyPr/>
        <a:lstStyle/>
        <a:p>
          <a:endParaRPr lang="en-US"/>
        </a:p>
      </dgm:t>
    </dgm:pt>
    <dgm:pt modelId="{AB810702-5B5A-4BBD-BCCE-719EB8AA1327}">
      <dgm:prSet phldrT="[Text]"/>
      <dgm:spPr/>
      <dgm:t>
        <a:bodyPr/>
        <a:lstStyle/>
        <a:p>
          <a:r>
            <a:rPr lang="en-US" b="1" dirty="0" err="1" smtClean="0"/>
            <a:t>Nhóm</a:t>
          </a:r>
          <a:r>
            <a:rPr lang="en-US" b="1" dirty="0" smtClean="0"/>
            <a:t> 2</a:t>
          </a:r>
          <a:endParaRPr lang="en-US" b="1" dirty="0"/>
        </a:p>
      </dgm:t>
    </dgm:pt>
    <dgm:pt modelId="{75F52E25-700C-4DB5-8A52-973D03A941CC}" type="parTrans" cxnId="{51551041-BD02-4548-97EE-8721A3282A68}">
      <dgm:prSet/>
      <dgm:spPr/>
      <dgm:t>
        <a:bodyPr/>
        <a:lstStyle/>
        <a:p>
          <a:endParaRPr lang="en-US"/>
        </a:p>
      </dgm:t>
    </dgm:pt>
    <dgm:pt modelId="{0D3C8931-7690-486D-A6BC-86C50E1C292A}" type="sibTrans" cxnId="{51551041-BD02-4548-97EE-8721A3282A68}">
      <dgm:prSet/>
      <dgm:spPr/>
      <dgm:t>
        <a:bodyPr/>
        <a:lstStyle/>
        <a:p>
          <a:endParaRPr lang="en-US"/>
        </a:p>
      </dgm:t>
    </dgm:pt>
    <dgm:pt modelId="{B56FBA2A-8734-44C2-9927-796D4D03D24E}">
      <dgm:prSet phldrT="[Text]"/>
      <dgm:spPr/>
      <dgm:t>
        <a:bodyPr/>
        <a:lstStyle/>
        <a:p>
          <a:r>
            <a:rPr lang="en-US" dirty="0" err="1" smtClean="0"/>
            <a:t>Bài</a:t>
          </a:r>
          <a:r>
            <a:rPr lang="en-US" dirty="0" smtClean="0"/>
            <a:t> 1</a:t>
          </a:r>
          <a:endParaRPr lang="en-US" dirty="0"/>
        </a:p>
      </dgm:t>
    </dgm:pt>
    <dgm:pt modelId="{1C9BE7C1-EDF2-47DD-9F1A-8ADF6142AE48}" type="parTrans" cxnId="{5A45FCAB-FCB8-46CB-9F9D-59263F849271}">
      <dgm:prSet/>
      <dgm:spPr/>
      <dgm:t>
        <a:bodyPr/>
        <a:lstStyle/>
        <a:p>
          <a:endParaRPr lang="en-US"/>
        </a:p>
      </dgm:t>
    </dgm:pt>
    <dgm:pt modelId="{876E613C-F132-4099-9639-255CAA755DC0}" type="sibTrans" cxnId="{5A45FCAB-FCB8-46CB-9F9D-59263F849271}">
      <dgm:prSet/>
      <dgm:spPr/>
      <dgm:t>
        <a:bodyPr/>
        <a:lstStyle/>
        <a:p>
          <a:endParaRPr lang="en-US"/>
        </a:p>
      </dgm:t>
    </dgm:pt>
    <dgm:pt modelId="{52913BBB-364E-4F20-BBF5-1A73880D1CDE}">
      <dgm:prSet phldrT="[Text]"/>
      <dgm:spPr/>
      <dgm:t>
        <a:bodyPr/>
        <a:lstStyle/>
        <a:p>
          <a:r>
            <a:rPr lang="en-US" b="1" dirty="0" err="1" smtClean="0"/>
            <a:t>Nhóm</a:t>
          </a:r>
          <a:r>
            <a:rPr lang="en-US" b="1" dirty="0" smtClean="0"/>
            <a:t> 3</a:t>
          </a:r>
          <a:endParaRPr lang="en-US" b="1" dirty="0"/>
        </a:p>
      </dgm:t>
    </dgm:pt>
    <dgm:pt modelId="{D7F78B19-93DD-415D-BCB4-738121FF8374}" type="parTrans" cxnId="{F1F1E648-285A-4EA9-BD3D-ACD114022AF0}">
      <dgm:prSet/>
      <dgm:spPr/>
      <dgm:t>
        <a:bodyPr/>
        <a:lstStyle/>
        <a:p>
          <a:endParaRPr lang="en-US"/>
        </a:p>
      </dgm:t>
    </dgm:pt>
    <dgm:pt modelId="{07E40004-BA8F-4449-A457-EB12A42229D7}" type="sibTrans" cxnId="{F1F1E648-285A-4EA9-BD3D-ACD114022AF0}">
      <dgm:prSet/>
      <dgm:spPr/>
      <dgm:t>
        <a:bodyPr/>
        <a:lstStyle/>
        <a:p>
          <a:endParaRPr lang="en-US"/>
        </a:p>
      </dgm:t>
    </dgm:pt>
    <dgm:pt modelId="{A290258A-A413-46DD-B1B2-EEB0F81AEE10}">
      <dgm:prSet phldrT="[Text]"/>
      <dgm:spPr/>
      <dgm:t>
        <a:bodyPr/>
        <a:lstStyle/>
        <a:p>
          <a:r>
            <a:rPr lang="en-US" dirty="0" err="1" smtClean="0"/>
            <a:t>Bài</a:t>
          </a:r>
          <a:r>
            <a:rPr lang="en-US" dirty="0" smtClean="0"/>
            <a:t> 3</a:t>
          </a:r>
          <a:endParaRPr lang="en-US" dirty="0"/>
        </a:p>
      </dgm:t>
    </dgm:pt>
    <dgm:pt modelId="{BB598D34-E47F-49DE-BEF3-0AEDE6F6AB52}" type="parTrans" cxnId="{DD0828DF-C500-4ACF-87F8-039EBA970454}">
      <dgm:prSet/>
      <dgm:spPr/>
      <dgm:t>
        <a:bodyPr/>
        <a:lstStyle/>
        <a:p>
          <a:endParaRPr lang="en-US"/>
        </a:p>
      </dgm:t>
    </dgm:pt>
    <dgm:pt modelId="{405DD295-A6DC-4DA2-A378-ACA474BF2CF9}" type="sibTrans" cxnId="{DD0828DF-C500-4ACF-87F8-039EBA970454}">
      <dgm:prSet/>
      <dgm:spPr/>
      <dgm:t>
        <a:bodyPr/>
        <a:lstStyle/>
        <a:p>
          <a:endParaRPr lang="en-US"/>
        </a:p>
      </dgm:t>
    </dgm:pt>
    <dgm:pt modelId="{76EEB685-D902-476E-97BD-A7B2F93F67DF}">
      <dgm:prSet phldrT="[Text]"/>
      <dgm:spPr/>
      <dgm:t>
        <a:bodyPr/>
        <a:lstStyle/>
        <a:p>
          <a:r>
            <a:rPr lang="en-US" b="1" dirty="0" err="1" smtClean="0"/>
            <a:t>Nhóm</a:t>
          </a:r>
          <a:r>
            <a:rPr lang="en-US" b="1" dirty="0" smtClean="0"/>
            <a:t> 4</a:t>
          </a:r>
          <a:endParaRPr lang="en-US" b="1" dirty="0"/>
        </a:p>
      </dgm:t>
    </dgm:pt>
    <dgm:pt modelId="{44779DDF-9AEC-4EF8-AFDA-A8FC0A6E3CE7}" type="parTrans" cxnId="{B71FC85F-735D-4B97-94F7-958BF7F273B3}">
      <dgm:prSet/>
      <dgm:spPr/>
      <dgm:t>
        <a:bodyPr/>
        <a:lstStyle/>
        <a:p>
          <a:endParaRPr lang="en-US"/>
        </a:p>
      </dgm:t>
    </dgm:pt>
    <dgm:pt modelId="{6F0495E0-2345-48F7-8679-E1B6021B6829}" type="sibTrans" cxnId="{B71FC85F-735D-4B97-94F7-958BF7F273B3}">
      <dgm:prSet/>
      <dgm:spPr/>
      <dgm:t>
        <a:bodyPr/>
        <a:lstStyle/>
        <a:p>
          <a:endParaRPr lang="en-US"/>
        </a:p>
      </dgm:t>
    </dgm:pt>
    <dgm:pt modelId="{7A8C131D-C2AB-4BAA-9B68-D31D48245007}">
      <dgm:prSet phldrT="[Text]"/>
      <dgm:spPr/>
      <dgm:t>
        <a:bodyPr/>
        <a:lstStyle/>
        <a:p>
          <a:r>
            <a:rPr lang="en-US" dirty="0" err="1" smtClean="0"/>
            <a:t>Bài</a:t>
          </a:r>
          <a:r>
            <a:rPr lang="en-US" dirty="0" smtClean="0"/>
            <a:t> 3</a:t>
          </a:r>
          <a:endParaRPr lang="en-US" dirty="0"/>
        </a:p>
      </dgm:t>
    </dgm:pt>
    <dgm:pt modelId="{2D244C66-E564-4DD0-B79C-3DDCFCBB539B}" type="parTrans" cxnId="{D16A618B-B924-4C65-B8C1-6FED610C2299}">
      <dgm:prSet/>
      <dgm:spPr/>
      <dgm:t>
        <a:bodyPr/>
        <a:lstStyle/>
        <a:p>
          <a:endParaRPr lang="en-US"/>
        </a:p>
      </dgm:t>
    </dgm:pt>
    <dgm:pt modelId="{0C02FB98-A6E1-4BCE-93D4-4B8C3191C326}" type="sibTrans" cxnId="{D16A618B-B924-4C65-B8C1-6FED610C2299}">
      <dgm:prSet/>
      <dgm:spPr/>
      <dgm:t>
        <a:bodyPr/>
        <a:lstStyle/>
        <a:p>
          <a:endParaRPr lang="en-US"/>
        </a:p>
      </dgm:t>
    </dgm:pt>
    <dgm:pt modelId="{1D2CE23B-7531-424D-9187-4A50CBECF160}" type="pres">
      <dgm:prSet presAssocID="{E56E7ACB-C80F-4365-853D-B90941421A2C}" presName="cycleMatrixDiagram" presStyleCnt="0">
        <dgm:presLayoutVars>
          <dgm:chMax val="1"/>
          <dgm:dir/>
          <dgm:animLvl val="lvl"/>
          <dgm:resizeHandles val="exact"/>
        </dgm:presLayoutVars>
      </dgm:prSet>
      <dgm:spPr/>
      <dgm:t>
        <a:bodyPr/>
        <a:lstStyle/>
        <a:p>
          <a:endParaRPr lang="en-US"/>
        </a:p>
      </dgm:t>
    </dgm:pt>
    <dgm:pt modelId="{D1F3CD0C-DAAD-4883-A526-87B420D32FF2}" type="pres">
      <dgm:prSet presAssocID="{E56E7ACB-C80F-4365-853D-B90941421A2C}" presName="children" presStyleCnt="0"/>
      <dgm:spPr/>
    </dgm:pt>
    <dgm:pt modelId="{B66D4A78-D0BB-42A9-893B-12DAD68FB4C5}" type="pres">
      <dgm:prSet presAssocID="{E56E7ACB-C80F-4365-853D-B90941421A2C}" presName="child1group" presStyleCnt="0"/>
      <dgm:spPr/>
    </dgm:pt>
    <dgm:pt modelId="{182DEE42-1C17-490C-8E39-4715E6229565}" type="pres">
      <dgm:prSet presAssocID="{E56E7ACB-C80F-4365-853D-B90941421A2C}" presName="child1" presStyleLbl="bgAcc1" presStyleIdx="0" presStyleCnt="4"/>
      <dgm:spPr/>
      <dgm:t>
        <a:bodyPr/>
        <a:lstStyle/>
        <a:p>
          <a:endParaRPr lang="en-US"/>
        </a:p>
      </dgm:t>
    </dgm:pt>
    <dgm:pt modelId="{88E5E03A-F9C3-48A5-A429-DEE5DAFA9AD7}" type="pres">
      <dgm:prSet presAssocID="{E56E7ACB-C80F-4365-853D-B90941421A2C}" presName="child1Text" presStyleLbl="bgAcc1" presStyleIdx="0" presStyleCnt="4">
        <dgm:presLayoutVars>
          <dgm:bulletEnabled val="1"/>
        </dgm:presLayoutVars>
      </dgm:prSet>
      <dgm:spPr/>
      <dgm:t>
        <a:bodyPr/>
        <a:lstStyle/>
        <a:p>
          <a:endParaRPr lang="en-US"/>
        </a:p>
      </dgm:t>
    </dgm:pt>
    <dgm:pt modelId="{08350A7E-6C20-4481-9020-15A81862C277}" type="pres">
      <dgm:prSet presAssocID="{E56E7ACB-C80F-4365-853D-B90941421A2C}" presName="child2group" presStyleCnt="0"/>
      <dgm:spPr/>
    </dgm:pt>
    <dgm:pt modelId="{4E71B998-85AE-4A70-B563-60C27BC1B91A}" type="pres">
      <dgm:prSet presAssocID="{E56E7ACB-C80F-4365-853D-B90941421A2C}" presName="child2" presStyleLbl="bgAcc1" presStyleIdx="1" presStyleCnt="4"/>
      <dgm:spPr/>
      <dgm:t>
        <a:bodyPr/>
        <a:lstStyle/>
        <a:p>
          <a:endParaRPr lang="en-US"/>
        </a:p>
      </dgm:t>
    </dgm:pt>
    <dgm:pt modelId="{8AB5DD2A-1DAF-4DF2-AB9D-9404C5ED4297}" type="pres">
      <dgm:prSet presAssocID="{E56E7ACB-C80F-4365-853D-B90941421A2C}" presName="child2Text" presStyleLbl="bgAcc1" presStyleIdx="1" presStyleCnt="4">
        <dgm:presLayoutVars>
          <dgm:bulletEnabled val="1"/>
        </dgm:presLayoutVars>
      </dgm:prSet>
      <dgm:spPr/>
      <dgm:t>
        <a:bodyPr/>
        <a:lstStyle/>
        <a:p>
          <a:endParaRPr lang="en-US"/>
        </a:p>
      </dgm:t>
    </dgm:pt>
    <dgm:pt modelId="{9795A122-BBB3-41C4-AE02-7A8E9D8C7C6D}" type="pres">
      <dgm:prSet presAssocID="{E56E7ACB-C80F-4365-853D-B90941421A2C}" presName="child3group" presStyleCnt="0"/>
      <dgm:spPr/>
    </dgm:pt>
    <dgm:pt modelId="{C059A890-BF09-4012-B7F5-5D160640DA50}" type="pres">
      <dgm:prSet presAssocID="{E56E7ACB-C80F-4365-853D-B90941421A2C}" presName="child3" presStyleLbl="bgAcc1" presStyleIdx="2" presStyleCnt="4"/>
      <dgm:spPr/>
      <dgm:t>
        <a:bodyPr/>
        <a:lstStyle/>
        <a:p>
          <a:endParaRPr lang="en-US"/>
        </a:p>
      </dgm:t>
    </dgm:pt>
    <dgm:pt modelId="{B065CC2C-7B8B-4676-9915-C5ACC803FE9A}" type="pres">
      <dgm:prSet presAssocID="{E56E7ACB-C80F-4365-853D-B90941421A2C}" presName="child3Text" presStyleLbl="bgAcc1" presStyleIdx="2" presStyleCnt="4">
        <dgm:presLayoutVars>
          <dgm:bulletEnabled val="1"/>
        </dgm:presLayoutVars>
      </dgm:prSet>
      <dgm:spPr/>
      <dgm:t>
        <a:bodyPr/>
        <a:lstStyle/>
        <a:p>
          <a:endParaRPr lang="en-US"/>
        </a:p>
      </dgm:t>
    </dgm:pt>
    <dgm:pt modelId="{E497E222-7EEE-4093-9A97-7D07F8BC919B}" type="pres">
      <dgm:prSet presAssocID="{E56E7ACB-C80F-4365-853D-B90941421A2C}" presName="child4group" presStyleCnt="0"/>
      <dgm:spPr/>
    </dgm:pt>
    <dgm:pt modelId="{F4FCE5F5-0694-47FF-9699-F7A8788BB195}" type="pres">
      <dgm:prSet presAssocID="{E56E7ACB-C80F-4365-853D-B90941421A2C}" presName="child4" presStyleLbl="bgAcc1" presStyleIdx="3" presStyleCnt="4"/>
      <dgm:spPr/>
      <dgm:t>
        <a:bodyPr/>
        <a:lstStyle/>
        <a:p>
          <a:endParaRPr lang="en-US"/>
        </a:p>
      </dgm:t>
    </dgm:pt>
    <dgm:pt modelId="{01068E0B-35BA-4AD2-B20F-461D884D84F6}" type="pres">
      <dgm:prSet presAssocID="{E56E7ACB-C80F-4365-853D-B90941421A2C}" presName="child4Text" presStyleLbl="bgAcc1" presStyleIdx="3" presStyleCnt="4">
        <dgm:presLayoutVars>
          <dgm:bulletEnabled val="1"/>
        </dgm:presLayoutVars>
      </dgm:prSet>
      <dgm:spPr/>
      <dgm:t>
        <a:bodyPr/>
        <a:lstStyle/>
        <a:p>
          <a:endParaRPr lang="en-US"/>
        </a:p>
      </dgm:t>
    </dgm:pt>
    <dgm:pt modelId="{3B8A406A-FE42-41F1-A340-1534F3D08479}" type="pres">
      <dgm:prSet presAssocID="{E56E7ACB-C80F-4365-853D-B90941421A2C}" presName="childPlaceholder" presStyleCnt="0"/>
      <dgm:spPr/>
    </dgm:pt>
    <dgm:pt modelId="{7E33E9FC-5404-4224-A4D7-CDF712CC2A2B}" type="pres">
      <dgm:prSet presAssocID="{E56E7ACB-C80F-4365-853D-B90941421A2C}" presName="circle" presStyleCnt="0"/>
      <dgm:spPr/>
    </dgm:pt>
    <dgm:pt modelId="{E8AEE978-1F18-4ECF-B134-530B29DA2819}" type="pres">
      <dgm:prSet presAssocID="{E56E7ACB-C80F-4365-853D-B90941421A2C}" presName="quadrant1" presStyleLbl="node1" presStyleIdx="0" presStyleCnt="4" custLinFactNeighborY="-1494">
        <dgm:presLayoutVars>
          <dgm:chMax val="1"/>
          <dgm:bulletEnabled val="1"/>
        </dgm:presLayoutVars>
      </dgm:prSet>
      <dgm:spPr/>
      <dgm:t>
        <a:bodyPr/>
        <a:lstStyle/>
        <a:p>
          <a:endParaRPr lang="en-US"/>
        </a:p>
      </dgm:t>
    </dgm:pt>
    <dgm:pt modelId="{FAF17B3E-844B-4671-A901-676899339F34}" type="pres">
      <dgm:prSet presAssocID="{E56E7ACB-C80F-4365-853D-B90941421A2C}" presName="quadrant2" presStyleLbl="node1" presStyleIdx="1" presStyleCnt="4">
        <dgm:presLayoutVars>
          <dgm:chMax val="1"/>
          <dgm:bulletEnabled val="1"/>
        </dgm:presLayoutVars>
      </dgm:prSet>
      <dgm:spPr/>
      <dgm:t>
        <a:bodyPr/>
        <a:lstStyle/>
        <a:p>
          <a:endParaRPr lang="en-US"/>
        </a:p>
      </dgm:t>
    </dgm:pt>
    <dgm:pt modelId="{96B7FC99-0487-4F8F-977C-D988F9229855}" type="pres">
      <dgm:prSet presAssocID="{E56E7ACB-C80F-4365-853D-B90941421A2C}" presName="quadrant3" presStyleLbl="node1" presStyleIdx="2" presStyleCnt="4">
        <dgm:presLayoutVars>
          <dgm:chMax val="1"/>
          <dgm:bulletEnabled val="1"/>
        </dgm:presLayoutVars>
      </dgm:prSet>
      <dgm:spPr/>
      <dgm:t>
        <a:bodyPr/>
        <a:lstStyle/>
        <a:p>
          <a:endParaRPr lang="en-US"/>
        </a:p>
      </dgm:t>
    </dgm:pt>
    <dgm:pt modelId="{522CB589-F18A-4BC1-AAB5-907BDE316C71}" type="pres">
      <dgm:prSet presAssocID="{E56E7ACB-C80F-4365-853D-B90941421A2C}" presName="quadrant4" presStyleLbl="node1" presStyleIdx="3" presStyleCnt="4">
        <dgm:presLayoutVars>
          <dgm:chMax val="1"/>
          <dgm:bulletEnabled val="1"/>
        </dgm:presLayoutVars>
      </dgm:prSet>
      <dgm:spPr/>
      <dgm:t>
        <a:bodyPr/>
        <a:lstStyle/>
        <a:p>
          <a:endParaRPr lang="en-US"/>
        </a:p>
      </dgm:t>
    </dgm:pt>
    <dgm:pt modelId="{D4B5303F-F8D6-4C96-A0D9-12EBE78C764B}" type="pres">
      <dgm:prSet presAssocID="{E56E7ACB-C80F-4365-853D-B90941421A2C}" presName="quadrantPlaceholder" presStyleCnt="0"/>
      <dgm:spPr/>
    </dgm:pt>
    <dgm:pt modelId="{A04E1BC4-75B1-4E47-9E42-0E7F93D72676}" type="pres">
      <dgm:prSet presAssocID="{E56E7ACB-C80F-4365-853D-B90941421A2C}" presName="center1" presStyleLbl="fgShp" presStyleIdx="0" presStyleCnt="2"/>
      <dgm:spPr/>
    </dgm:pt>
    <dgm:pt modelId="{E5D6DAD7-3682-4400-A38F-FE74CA9B79BD}" type="pres">
      <dgm:prSet presAssocID="{E56E7ACB-C80F-4365-853D-B90941421A2C}" presName="center2" presStyleLbl="fgShp" presStyleIdx="1" presStyleCnt="2"/>
      <dgm:spPr/>
    </dgm:pt>
  </dgm:ptLst>
  <dgm:cxnLst>
    <dgm:cxn modelId="{5A45FCAB-FCB8-46CB-9F9D-59263F849271}" srcId="{AB810702-5B5A-4BBD-BCCE-719EB8AA1327}" destId="{B56FBA2A-8734-44C2-9927-796D4D03D24E}" srcOrd="0" destOrd="0" parTransId="{1C9BE7C1-EDF2-47DD-9F1A-8ADF6142AE48}" sibTransId="{876E613C-F132-4099-9639-255CAA755DC0}"/>
    <dgm:cxn modelId="{5E991F63-E0CE-4903-BF0E-958858A15689}" type="presOf" srcId="{A290258A-A413-46DD-B1B2-EEB0F81AEE10}" destId="{C059A890-BF09-4012-B7F5-5D160640DA50}" srcOrd="0" destOrd="0" presId="urn:microsoft.com/office/officeart/2005/8/layout/cycle4"/>
    <dgm:cxn modelId="{3E8F2BC1-AFB7-43B7-9976-AC9880F69BE1}" type="presOf" srcId="{BEFDE413-3C80-4F2B-9FA4-15B35C259A1A}" destId="{182DEE42-1C17-490C-8E39-4715E6229565}" srcOrd="0" destOrd="0" presId="urn:microsoft.com/office/officeart/2005/8/layout/cycle4"/>
    <dgm:cxn modelId="{4660281C-E72D-45E4-AA4E-7794228693F5}" type="presOf" srcId="{7A8C131D-C2AB-4BAA-9B68-D31D48245007}" destId="{F4FCE5F5-0694-47FF-9699-F7A8788BB195}" srcOrd="0" destOrd="0" presId="urn:microsoft.com/office/officeart/2005/8/layout/cycle4"/>
    <dgm:cxn modelId="{CE399611-DA11-4C46-A025-FF483267EE71}" type="presOf" srcId="{E56E7ACB-C80F-4365-853D-B90941421A2C}" destId="{1D2CE23B-7531-424D-9187-4A50CBECF160}" srcOrd="0" destOrd="0" presId="urn:microsoft.com/office/officeart/2005/8/layout/cycle4"/>
    <dgm:cxn modelId="{DFE44D1F-75FB-4BAB-8A2E-B091240910C9}" type="presOf" srcId="{52913BBB-364E-4F20-BBF5-1A73880D1CDE}" destId="{96B7FC99-0487-4F8F-977C-D988F9229855}" srcOrd="0" destOrd="0" presId="urn:microsoft.com/office/officeart/2005/8/layout/cycle4"/>
    <dgm:cxn modelId="{7F26137F-0EBB-4CC8-8ABB-6E38943CAF54}" type="presOf" srcId="{BEFDE413-3C80-4F2B-9FA4-15B35C259A1A}" destId="{88E5E03A-F9C3-48A5-A429-DEE5DAFA9AD7}" srcOrd="1" destOrd="0" presId="urn:microsoft.com/office/officeart/2005/8/layout/cycle4"/>
    <dgm:cxn modelId="{6253B1E1-C1D0-4304-985D-55CC97635C6A}" type="presOf" srcId="{B56FBA2A-8734-44C2-9927-796D4D03D24E}" destId="{8AB5DD2A-1DAF-4DF2-AB9D-9404C5ED4297}" srcOrd="1" destOrd="0" presId="urn:microsoft.com/office/officeart/2005/8/layout/cycle4"/>
    <dgm:cxn modelId="{42886027-4EA7-4F9F-84AF-BE775B699A53}" type="presOf" srcId="{A290258A-A413-46DD-B1B2-EEB0F81AEE10}" destId="{B065CC2C-7B8B-4676-9915-C5ACC803FE9A}" srcOrd="1" destOrd="0" presId="urn:microsoft.com/office/officeart/2005/8/layout/cycle4"/>
    <dgm:cxn modelId="{D16A618B-B924-4C65-B8C1-6FED610C2299}" srcId="{76EEB685-D902-476E-97BD-A7B2F93F67DF}" destId="{7A8C131D-C2AB-4BAA-9B68-D31D48245007}" srcOrd="0" destOrd="0" parTransId="{2D244C66-E564-4DD0-B79C-3DDCFCBB539B}" sibTransId="{0C02FB98-A6E1-4BCE-93D4-4B8C3191C326}"/>
    <dgm:cxn modelId="{409257D6-44DF-4EB8-9B00-0452A2109FE9}" type="presOf" srcId="{AB810702-5B5A-4BBD-BCCE-719EB8AA1327}" destId="{FAF17B3E-844B-4671-A901-676899339F34}" srcOrd="0" destOrd="0" presId="urn:microsoft.com/office/officeart/2005/8/layout/cycle4"/>
    <dgm:cxn modelId="{6A377450-717B-4DE3-A344-DADD79B4AEE9}" type="presOf" srcId="{4BEFF7BE-9140-4315-B2C5-91AD31FEEB98}" destId="{E8AEE978-1F18-4ECF-B134-530B29DA2819}" srcOrd="0" destOrd="0" presId="urn:microsoft.com/office/officeart/2005/8/layout/cycle4"/>
    <dgm:cxn modelId="{C598DD82-D9DC-41ED-A2F5-1B1AD8A7A3FB}" srcId="{E56E7ACB-C80F-4365-853D-B90941421A2C}" destId="{4BEFF7BE-9140-4315-B2C5-91AD31FEEB98}" srcOrd="0" destOrd="0" parTransId="{C5B06941-677E-4ABF-87DF-EC1D0841CEB0}" sibTransId="{5046C0A2-9AF4-4199-937D-C83B714E64E0}"/>
    <dgm:cxn modelId="{B71FC85F-735D-4B97-94F7-958BF7F273B3}" srcId="{E56E7ACB-C80F-4365-853D-B90941421A2C}" destId="{76EEB685-D902-476E-97BD-A7B2F93F67DF}" srcOrd="3" destOrd="0" parTransId="{44779DDF-9AEC-4EF8-AFDA-A8FC0A6E3CE7}" sibTransId="{6F0495E0-2345-48F7-8679-E1B6021B6829}"/>
    <dgm:cxn modelId="{CC8B1176-DB0B-46F1-B16F-84D4DBD59C12}" srcId="{4BEFF7BE-9140-4315-B2C5-91AD31FEEB98}" destId="{BEFDE413-3C80-4F2B-9FA4-15B35C259A1A}" srcOrd="0" destOrd="0" parTransId="{037D8768-082D-4F46-9A1A-01CC482981D7}" sibTransId="{53074ABD-9AD6-4C3B-9B25-5BE88FDC8763}"/>
    <dgm:cxn modelId="{2DDEB84A-DAD8-4933-A49A-56203ACA6D3F}" type="presOf" srcId="{B56FBA2A-8734-44C2-9927-796D4D03D24E}" destId="{4E71B998-85AE-4A70-B563-60C27BC1B91A}" srcOrd="0" destOrd="0" presId="urn:microsoft.com/office/officeart/2005/8/layout/cycle4"/>
    <dgm:cxn modelId="{51551041-BD02-4548-97EE-8721A3282A68}" srcId="{E56E7ACB-C80F-4365-853D-B90941421A2C}" destId="{AB810702-5B5A-4BBD-BCCE-719EB8AA1327}" srcOrd="1" destOrd="0" parTransId="{75F52E25-700C-4DB5-8A52-973D03A941CC}" sibTransId="{0D3C8931-7690-486D-A6BC-86C50E1C292A}"/>
    <dgm:cxn modelId="{F1F1E648-285A-4EA9-BD3D-ACD114022AF0}" srcId="{E56E7ACB-C80F-4365-853D-B90941421A2C}" destId="{52913BBB-364E-4F20-BBF5-1A73880D1CDE}" srcOrd="2" destOrd="0" parTransId="{D7F78B19-93DD-415D-BCB4-738121FF8374}" sibTransId="{07E40004-BA8F-4449-A457-EB12A42229D7}"/>
    <dgm:cxn modelId="{E379FCC7-8775-4039-BAEA-4CC484903984}" type="presOf" srcId="{7A8C131D-C2AB-4BAA-9B68-D31D48245007}" destId="{01068E0B-35BA-4AD2-B20F-461D884D84F6}" srcOrd="1" destOrd="0" presId="urn:microsoft.com/office/officeart/2005/8/layout/cycle4"/>
    <dgm:cxn modelId="{76CD814A-A739-4913-AFEA-6DA30D95BEB8}" type="presOf" srcId="{76EEB685-D902-476E-97BD-A7B2F93F67DF}" destId="{522CB589-F18A-4BC1-AAB5-907BDE316C71}" srcOrd="0" destOrd="0" presId="urn:microsoft.com/office/officeart/2005/8/layout/cycle4"/>
    <dgm:cxn modelId="{DD0828DF-C500-4ACF-87F8-039EBA970454}" srcId="{52913BBB-364E-4F20-BBF5-1A73880D1CDE}" destId="{A290258A-A413-46DD-B1B2-EEB0F81AEE10}" srcOrd="0" destOrd="0" parTransId="{BB598D34-E47F-49DE-BEF3-0AEDE6F6AB52}" sibTransId="{405DD295-A6DC-4DA2-A378-ACA474BF2CF9}"/>
    <dgm:cxn modelId="{F42CF796-E707-44BA-9293-5D3248312F8D}" type="presParOf" srcId="{1D2CE23B-7531-424D-9187-4A50CBECF160}" destId="{D1F3CD0C-DAAD-4883-A526-87B420D32FF2}" srcOrd="0" destOrd="0" presId="urn:microsoft.com/office/officeart/2005/8/layout/cycle4"/>
    <dgm:cxn modelId="{5B870808-0EC5-48EF-B754-AB72C886EF48}" type="presParOf" srcId="{D1F3CD0C-DAAD-4883-A526-87B420D32FF2}" destId="{B66D4A78-D0BB-42A9-893B-12DAD68FB4C5}" srcOrd="0" destOrd="0" presId="urn:microsoft.com/office/officeart/2005/8/layout/cycle4"/>
    <dgm:cxn modelId="{1E5F72EE-985E-454E-8689-36D7F05BA87D}" type="presParOf" srcId="{B66D4A78-D0BB-42A9-893B-12DAD68FB4C5}" destId="{182DEE42-1C17-490C-8E39-4715E6229565}" srcOrd="0" destOrd="0" presId="urn:microsoft.com/office/officeart/2005/8/layout/cycle4"/>
    <dgm:cxn modelId="{57F24F97-D756-4F77-814C-ED2BBE49CACD}" type="presParOf" srcId="{B66D4A78-D0BB-42A9-893B-12DAD68FB4C5}" destId="{88E5E03A-F9C3-48A5-A429-DEE5DAFA9AD7}" srcOrd="1" destOrd="0" presId="urn:microsoft.com/office/officeart/2005/8/layout/cycle4"/>
    <dgm:cxn modelId="{FB9001D5-AE97-4E71-AA25-93DD71A48DAA}" type="presParOf" srcId="{D1F3CD0C-DAAD-4883-A526-87B420D32FF2}" destId="{08350A7E-6C20-4481-9020-15A81862C277}" srcOrd="1" destOrd="0" presId="urn:microsoft.com/office/officeart/2005/8/layout/cycle4"/>
    <dgm:cxn modelId="{54D0588D-AFE0-4F68-BE93-67B8503186EC}" type="presParOf" srcId="{08350A7E-6C20-4481-9020-15A81862C277}" destId="{4E71B998-85AE-4A70-B563-60C27BC1B91A}" srcOrd="0" destOrd="0" presId="urn:microsoft.com/office/officeart/2005/8/layout/cycle4"/>
    <dgm:cxn modelId="{0EC4CD17-E8A4-4B43-878F-0BC411139758}" type="presParOf" srcId="{08350A7E-6C20-4481-9020-15A81862C277}" destId="{8AB5DD2A-1DAF-4DF2-AB9D-9404C5ED4297}" srcOrd="1" destOrd="0" presId="urn:microsoft.com/office/officeart/2005/8/layout/cycle4"/>
    <dgm:cxn modelId="{EC8B20E6-023D-4C2B-A5BA-C7A0D4156442}" type="presParOf" srcId="{D1F3CD0C-DAAD-4883-A526-87B420D32FF2}" destId="{9795A122-BBB3-41C4-AE02-7A8E9D8C7C6D}" srcOrd="2" destOrd="0" presId="urn:microsoft.com/office/officeart/2005/8/layout/cycle4"/>
    <dgm:cxn modelId="{876B631F-2F2D-4312-9BDF-A6E3B5A94DF9}" type="presParOf" srcId="{9795A122-BBB3-41C4-AE02-7A8E9D8C7C6D}" destId="{C059A890-BF09-4012-B7F5-5D160640DA50}" srcOrd="0" destOrd="0" presId="urn:microsoft.com/office/officeart/2005/8/layout/cycle4"/>
    <dgm:cxn modelId="{6B255687-A2C1-49C6-8BCC-784CC1AB13E7}" type="presParOf" srcId="{9795A122-BBB3-41C4-AE02-7A8E9D8C7C6D}" destId="{B065CC2C-7B8B-4676-9915-C5ACC803FE9A}" srcOrd="1" destOrd="0" presId="urn:microsoft.com/office/officeart/2005/8/layout/cycle4"/>
    <dgm:cxn modelId="{7B9C7655-659C-4AA8-B31B-57172D7A3F5F}" type="presParOf" srcId="{D1F3CD0C-DAAD-4883-A526-87B420D32FF2}" destId="{E497E222-7EEE-4093-9A97-7D07F8BC919B}" srcOrd="3" destOrd="0" presId="urn:microsoft.com/office/officeart/2005/8/layout/cycle4"/>
    <dgm:cxn modelId="{F93E71E6-AF7E-48B5-B1E6-F80C23E3D6E0}" type="presParOf" srcId="{E497E222-7EEE-4093-9A97-7D07F8BC919B}" destId="{F4FCE5F5-0694-47FF-9699-F7A8788BB195}" srcOrd="0" destOrd="0" presId="urn:microsoft.com/office/officeart/2005/8/layout/cycle4"/>
    <dgm:cxn modelId="{B91F8FDF-BC6D-4BBE-A176-E2679FA10566}" type="presParOf" srcId="{E497E222-7EEE-4093-9A97-7D07F8BC919B}" destId="{01068E0B-35BA-4AD2-B20F-461D884D84F6}" srcOrd="1" destOrd="0" presId="urn:microsoft.com/office/officeart/2005/8/layout/cycle4"/>
    <dgm:cxn modelId="{8DA18A67-1677-4073-8DE5-4B0D2A5D99F5}" type="presParOf" srcId="{D1F3CD0C-DAAD-4883-A526-87B420D32FF2}" destId="{3B8A406A-FE42-41F1-A340-1534F3D08479}" srcOrd="4" destOrd="0" presId="urn:microsoft.com/office/officeart/2005/8/layout/cycle4"/>
    <dgm:cxn modelId="{29BB7697-64AD-4C9E-AD0F-175760CD13FD}" type="presParOf" srcId="{1D2CE23B-7531-424D-9187-4A50CBECF160}" destId="{7E33E9FC-5404-4224-A4D7-CDF712CC2A2B}" srcOrd="1" destOrd="0" presId="urn:microsoft.com/office/officeart/2005/8/layout/cycle4"/>
    <dgm:cxn modelId="{6CE0EC37-9DA3-42F1-AB2A-A9DE34EA30DA}" type="presParOf" srcId="{7E33E9FC-5404-4224-A4D7-CDF712CC2A2B}" destId="{E8AEE978-1F18-4ECF-B134-530B29DA2819}" srcOrd="0" destOrd="0" presId="urn:microsoft.com/office/officeart/2005/8/layout/cycle4"/>
    <dgm:cxn modelId="{E8EA5FC2-005E-43A9-A872-19D4C04BBDE9}" type="presParOf" srcId="{7E33E9FC-5404-4224-A4D7-CDF712CC2A2B}" destId="{FAF17B3E-844B-4671-A901-676899339F34}" srcOrd="1" destOrd="0" presId="urn:microsoft.com/office/officeart/2005/8/layout/cycle4"/>
    <dgm:cxn modelId="{0318F734-F0EC-4EF4-B615-27E095C65B49}" type="presParOf" srcId="{7E33E9FC-5404-4224-A4D7-CDF712CC2A2B}" destId="{96B7FC99-0487-4F8F-977C-D988F9229855}" srcOrd="2" destOrd="0" presId="urn:microsoft.com/office/officeart/2005/8/layout/cycle4"/>
    <dgm:cxn modelId="{577D7D2D-724D-47DB-9EFE-49A70973E420}" type="presParOf" srcId="{7E33E9FC-5404-4224-A4D7-CDF712CC2A2B}" destId="{522CB589-F18A-4BC1-AAB5-907BDE316C71}" srcOrd="3" destOrd="0" presId="urn:microsoft.com/office/officeart/2005/8/layout/cycle4"/>
    <dgm:cxn modelId="{774CC938-F7A5-48C9-BF4B-1CEFC87B3910}" type="presParOf" srcId="{7E33E9FC-5404-4224-A4D7-CDF712CC2A2B}" destId="{D4B5303F-F8D6-4C96-A0D9-12EBE78C764B}" srcOrd="4" destOrd="0" presId="urn:microsoft.com/office/officeart/2005/8/layout/cycle4"/>
    <dgm:cxn modelId="{98AC0C03-0965-4ACA-85DB-934307FBC2A3}" type="presParOf" srcId="{1D2CE23B-7531-424D-9187-4A50CBECF160}" destId="{A04E1BC4-75B1-4E47-9E42-0E7F93D72676}" srcOrd="2" destOrd="0" presId="urn:microsoft.com/office/officeart/2005/8/layout/cycle4"/>
    <dgm:cxn modelId="{EF15C897-B2A3-4635-89E0-0046BD102263}" type="presParOf" srcId="{1D2CE23B-7531-424D-9187-4A50CBECF160}" destId="{E5D6DAD7-3682-4400-A38F-FE74CA9B79B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9A890-BF09-4012-B7F5-5D160640DA50}">
      <dsp:nvSpPr>
        <dsp:cNvPr id="0" name=""/>
        <dsp:cNvSpPr/>
      </dsp:nvSpPr>
      <dsp:spPr>
        <a:xfrm>
          <a:off x="5698105" y="3137179"/>
          <a:ext cx="2279068" cy="147631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8423570"/>
              <a:satOff val="14198"/>
              <a:lumOff val="-173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r>
            <a:rPr lang="en-US" sz="3000" kern="1200" dirty="0" err="1" smtClean="0"/>
            <a:t>Bài</a:t>
          </a:r>
          <a:r>
            <a:rPr lang="en-US" sz="3000" kern="1200" dirty="0" smtClean="0"/>
            <a:t> 3</a:t>
          </a:r>
          <a:endParaRPr lang="en-US" sz="3000" kern="1200" dirty="0"/>
        </a:p>
      </dsp:txBody>
      <dsp:txXfrm>
        <a:off x="6414256" y="3538689"/>
        <a:ext cx="1530487" cy="1042379"/>
      </dsp:txXfrm>
    </dsp:sp>
    <dsp:sp modelId="{F4FCE5F5-0694-47FF-9699-F7A8788BB195}">
      <dsp:nvSpPr>
        <dsp:cNvPr id="0" name=""/>
        <dsp:cNvSpPr/>
      </dsp:nvSpPr>
      <dsp:spPr>
        <a:xfrm>
          <a:off x="1979625" y="3137179"/>
          <a:ext cx="2279068" cy="147631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2635355"/>
              <a:satOff val="21297"/>
              <a:lumOff val="-26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r>
            <a:rPr lang="en-US" sz="3000" kern="1200" dirty="0" err="1" smtClean="0"/>
            <a:t>Bài</a:t>
          </a:r>
          <a:r>
            <a:rPr lang="en-US" sz="3000" kern="1200" dirty="0" smtClean="0"/>
            <a:t> 3</a:t>
          </a:r>
          <a:endParaRPr lang="en-US" sz="3000" kern="1200" dirty="0"/>
        </a:p>
      </dsp:txBody>
      <dsp:txXfrm>
        <a:off x="2012055" y="3538689"/>
        <a:ext cx="1530487" cy="1042379"/>
      </dsp:txXfrm>
    </dsp:sp>
    <dsp:sp modelId="{4E71B998-85AE-4A70-B563-60C27BC1B91A}">
      <dsp:nvSpPr>
        <dsp:cNvPr id="0" name=""/>
        <dsp:cNvSpPr/>
      </dsp:nvSpPr>
      <dsp:spPr>
        <a:xfrm>
          <a:off x="5698105" y="0"/>
          <a:ext cx="2279068" cy="147631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211785"/>
              <a:satOff val="7099"/>
              <a:lumOff val="-86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r>
            <a:rPr lang="en-US" sz="3000" kern="1200" dirty="0" err="1" smtClean="0"/>
            <a:t>Bài</a:t>
          </a:r>
          <a:r>
            <a:rPr lang="en-US" sz="3000" kern="1200" dirty="0" smtClean="0"/>
            <a:t> 1</a:t>
          </a:r>
          <a:endParaRPr lang="en-US" sz="3000" kern="1200" dirty="0"/>
        </a:p>
      </dsp:txBody>
      <dsp:txXfrm>
        <a:off x="6414256" y="32430"/>
        <a:ext cx="1530487" cy="1042379"/>
      </dsp:txXfrm>
    </dsp:sp>
    <dsp:sp modelId="{182DEE42-1C17-490C-8E39-4715E6229565}">
      <dsp:nvSpPr>
        <dsp:cNvPr id="0" name=""/>
        <dsp:cNvSpPr/>
      </dsp:nvSpPr>
      <dsp:spPr>
        <a:xfrm>
          <a:off x="1979625" y="0"/>
          <a:ext cx="2279068" cy="147631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r>
            <a:rPr lang="en-US" sz="3000" kern="1200" dirty="0" err="1" smtClean="0"/>
            <a:t>Bài</a:t>
          </a:r>
          <a:r>
            <a:rPr lang="en-US" sz="3000" kern="1200" dirty="0" smtClean="0"/>
            <a:t> 1</a:t>
          </a:r>
          <a:endParaRPr lang="en-US" sz="3000" kern="1200" dirty="0"/>
        </a:p>
      </dsp:txBody>
      <dsp:txXfrm>
        <a:off x="2012055" y="32430"/>
        <a:ext cx="1530487" cy="1042379"/>
      </dsp:txXfrm>
    </dsp:sp>
    <dsp:sp modelId="{E8AEE978-1F18-4ECF-B134-530B29DA2819}">
      <dsp:nvSpPr>
        <dsp:cNvPr id="0" name=""/>
        <dsp:cNvSpPr/>
      </dsp:nvSpPr>
      <dsp:spPr>
        <a:xfrm>
          <a:off x="2934619" y="233124"/>
          <a:ext cx="1997645" cy="1997645"/>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err="1" smtClean="0"/>
            <a:t>Nhóm</a:t>
          </a:r>
          <a:r>
            <a:rPr lang="en-US" sz="2600" b="1" kern="1200" dirty="0" smtClean="0"/>
            <a:t> 1</a:t>
          </a:r>
          <a:endParaRPr lang="en-US" sz="2600" b="1" kern="1200" dirty="0"/>
        </a:p>
      </dsp:txBody>
      <dsp:txXfrm>
        <a:off x="3519716" y="818221"/>
        <a:ext cx="1412548" cy="1412548"/>
      </dsp:txXfrm>
    </dsp:sp>
    <dsp:sp modelId="{FAF17B3E-844B-4671-A901-676899339F34}">
      <dsp:nvSpPr>
        <dsp:cNvPr id="0" name=""/>
        <dsp:cNvSpPr/>
      </dsp:nvSpPr>
      <dsp:spPr>
        <a:xfrm rot="5400000">
          <a:off x="5024534" y="262969"/>
          <a:ext cx="1997645" cy="1997645"/>
        </a:xfrm>
        <a:prstGeom prst="pieWedge">
          <a:avLst/>
        </a:prstGeom>
        <a:solidFill>
          <a:schemeClr val="accent2">
            <a:hueOff val="-4211785"/>
            <a:satOff val="7099"/>
            <a:lumOff val="-86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err="1" smtClean="0"/>
            <a:t>Nhóm</a:t>
          </a:r>
          <a:r>
            <a:rPr lang="en-US" sz="2600" b="1" kern="1200" dirty="0" smtClean="0"/>
            <a:t> 2</a:t>
          </a:r>
          <a:endParaRPr lang="en-US" sz="2600" b="1" kern="1200" dirty="0"/>
        </a:p>
      </dsp:txBody>
      <dsp:txXfrm rot="-5400000">
        <a:off x="5024534" y="848066"/>
        <a:ext cx="1412548" cy="1412548"/>
      </dsp:txXfrm>
    </dsp:sp>
    <dsp:sp modelId="{96B7FC99-0487-4F8F-977C-D988F9229855}">
      <dsp:nvSpPr>
        <dsp:cNvPr id="0" name=""/>
        <dsp:cNvSpPr/>
      </dsp:nvSpPr>
      <dsp:spPr>
        <a:xfrm rot="10800000">
          <a:off x="5024534" y="2352884"/>
          <a:ext cx="1997645" cy="1997645"/>
        </a:xfrm>
        <a:prstGeom prst="pieWedge">
          <a:avLst/>
        </a:prstGeom>
        <a:solidFill>
          <a:schemeClr val="accent2">
            <a:hueOff val="-8423570"/>
            <a:satOff val="14198"/>
            <a:lumOff val="-173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err="1" smtClean="0"/>
            <a:t>Nhóm</a:t>
          </a:r>
          <a:r>
            <a:rPr lang="en-US" sz="2600" b="1" kern="1200" dirty="0" smtClean="0"/>
            <a:t> 3</a:t>
          </a:r>
          <a:endParaRPr lang="en-US" sz="2600" b="1" kern="1200" dirty="0"/>
        </a:p>
      </dsp:txBody>
      <dsp:txXfrm rot="10800000">
        <a:off x="5024534" y="2352884"/>
        <a:ext cx="1412548" cy="1412548"/>
      </dsp:txXfrm>
    </dsp:sp>
    <dsp:sp modelId="{522CB589-F18A-4BC1-AAB5-907BDE316C71}">
      <dsp:nvSpPr>
        <dsp:cNvPr id="0" name=""/>
        <dsp:cNvSpPr/>
      </dsp:nvSpPr>
      <dsp:spPr>
        <a:xfrm rot="16200000">
          <a:off x="2934619" y="2352884"/>
          <a:ext cx="1997645" cy="1997645"/>
        </a:xfrm>
        <a:prstGeom prst="pieWedge">
          <a:avLst/>
        </a:prstGeom>
        <a:solidFill>
          <a:schemeClr val="accent2">
            <a:hueOff val="-12635355"/>
            <a:satOff val="21297"/>
            <a:lumOff val="-2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err="1" smtClean="0"/>
            <a:t>Nhóm</a:t>
          </a:r>
          <a:r>
            <a:rPr lang="en-US" sz="2600" b="1" kern="1200" dirty="0" smtClean="0"/>
            <a:t> 4</a:t>
          </a:r>
          <a:endParaRPr lang="en-US" sz="2600" b="1" kern="1200" dirty="0"/>
        </a:p>
      </dsp:txBody>
      <dsp:txXfrm rot="5400000">
        <a:off x="3519716" y="2352884"/>
        <a:ext cx="1412548" cy="1412548"/>
      </dsp:txXfrm>
    </dsp:sp>
    <dsp:sp modelId="{A04E1BC4-75B1-4E47-9E42-0E7F93D72676}">
      <dsp:nvSpPr>
        <dsp:cNvPr id="0" name=""/>
        <dsp:cNvSpPr/>
      </dsp:nvSpPr>
      <dsp:spPr>
        <a:xfrm>
          <a:off x="4633540" y="1891534"/>
          <a:ext cx="689718" cy="599754"/>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6DAD7-3682-4400-A38F-FE74CA9B79BD}">
      <dsp:nvSpPr>
        <dsp:cNvPr id="0" name=""/>
        <dsp:cNvSpPr/>
      </dsp:nvSpPr>
      <dsp:spPr>
        <a:xfrm rot="10800000">
          <a:off x="4633540" y="2122209"/>
          <a:ext cx="689718" cy="599754"/>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t>31/5/2021</a:t>
            </a:fld>
            <a:endParaRPr lang="en-US"/>
          </a:p>
        </p:txBody>
      </p:sp>
      <p:sp>
        <p:nvSpPr>
          <p:cNvPr id="5" name="Footer Placeholder 4">
            <a:extLst>
              <a:ext uri="{FF2B5EF4-FFF2-40B4-BE49-F238E27FC236}">
                <a16:creationId xmlns="" xmlns:a16="http://schemas.microsoft.com/office/drawing/2014/main" id="{5657942E-0216-4E73-9469-BD06EE69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04975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t>31/5/2021</a:t>
            </a:fld>
            <a:endParaRPr lang="en-US"/>
          </a:p>
        </p:txBody>
      </p:sp>
      <p:sp>
        <p:nvSpPr>
          <p:cNvPr id="5" name="Footer Placeholder 4">
            <a:extLst>
              <a:ext uri="{FF2B5EF4-FFF2-40B4-BE49-F238E27FC236}">
                <a16:creationId xmlns="" xmlns:a16="http://schemas.microsoft.com/office/drawing/2014/main" id="{2B11693F-8013-4256-B576-FF801C597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05821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1D7811F-727A-422A-856F-45B85A048CD4}"/>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101C796-B81D-43EE-896E-3EB59839F3DB}"/>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t>31/5/2021</a:t>
            </a:fld>
            <a:endParaRPr lang="en-US"/>
          </a:p>
        </p:txBody>
      </p:sp>
      <p:sp>
        <p:nvSpPr>
          <p:cNvPr id="5" name="Footer Placeholder 4">
            <a:extLst>
              <a:ext uri="{FF2B5EF4-FFF2-40B4-BE49-F238E27FC236}">
                <a16:creationId xmlns="" xmlns:a16="http://schemas.microsoft.com/office/drawing/2014/main" id="{1E695E79-46B2-48B8-AE93-859E6A9BD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251963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303"/>
          <p:cNvSpPr>
            <a:spLocks/>
          </p:cNvSpPr>
          <p:nvPr/>
        </p:nvSpPr>
        <p:spPr bwMode="gray">
          <a:xfrm>
            <a:off x="0" y="4038600"/>
            <a:ext cx="11694584" cy="2833688"/>
          </a:xfrm>
          <a:custGeom>
            <a:avLst/>
            <a:gdLst>
              <a:gd name="T0" fmla="*/ 0 w 5511"/>
              <a:gd name="T1" fmla="*/ 2147483647 h 1785"/>
              <a:gd name="T2" fmla="*/ 2147483647 w 5511"/>
              <a:gd name="T3" fmla="*/ 2147483647 h 1785"/>
              <a:gd name="T4" fmla="*/ 2147483647 w 5511"/>
              <a:gd name="T5" fmla="*/ 0 h 1785"/>
              <a:gd name="T6" fmla="*/ 2147483647 w 5511"/>
              <a:gd name="T7" fmla="*/ 2147483647 h 1785"/>
              <a:gd name="T8" fmla="*/ 0 w 5511"/>
              <a:gd name="T9" fmla="*/ 2147483647 h 1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1" h="1785">
                <a:moveTo>
                  <a:pt x="0" y="1776"/>
                </a:moveTo>
                <a:lnTo>
                  <a:pt x="1829" y="3"/>
                </a:lnTo>
                <a:lnTo>
                  <a:pt x="4752" y="0"/>
                </a:lnTo>
                <a:lnTo>
                  <a:pt x="5511" y="1785"/>
                </a:lnTo>
                <a:lnTo>
                  <a:pt x="0" y="1776"/>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5" name="Freeform 298"/>
          <p:cNvSpPr>
            <a:spLocks/>
          </p:cNvSpPr>
          <p:nvPr/>
        </p:nvSpPr>
        <p:spPr bwMode="gray">
          <a:xfrm>
            <a:off x="1" y="-9525"/>
            <a:ext cx="1593851" cy="971550"/>
          </a:xfrm>
          <a:custGeom>
            <a:avLst/>
            <a:gdLst>
              <a:gd name="T0" fmla="*/ 0 w 753"/>
              <a:gd name="T1" fmla="*/ 2147483647 h 612"/>
              <a:gd name="T2" fmla="*/ 2147483647 w 753"/>
              <a:gd name="T3" fmla="*/ 2147483647 h 612"/>
              <a:gd name="T4" fmla="*/ 2147483647 w 753"/>
              <a:gd name="T5" fmla="*/ 0 h 612"/>
              <a:gd name="T6" fmla="*/ 0 w 753"/>
              <a:gd name="T7" fmla="*/ 2147483647 h 612"/>
              <a:gd name="T8" fmla="*/ 0 w 753"/>
              <a:gd name="T9" fmla="*/ 2147483647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3" h="612">
                <a:moveTo>
                  <a:pt x="0" y="612"/>
                </a:moveTo>
                <a:lnTo>
                  <a:pt x="753" y="441"/>
                </a:lnTo>
                <a:lnTo>
                  <a:pt x="629" y="0"/>
                </a:lnTo>
                <a:lnTo>
                  <a:pt x="0" y="6"/>
                </a:lnTo>
                <a:lnTo>
                  <a:pt x="0" y="612"/>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6" name="Freeform 300"/>
          <p:cNvSpPr>
            <a:spLocks/>
          </p:cNvSpPr>
          <p:nvPr/>
        </p:nvSpPr>
        <p:spPr bwMode="ltGray">
          <a:xfrm>
            <a:off x="3" y="804888"/>
            <a:ext cx="1714500" cy="738187"/>
          </a:xfrm>
          <a:custGeom>
            <a:avLst/>
            <a:gdLst>
              <a:gd name="T0" fmla="*/ 0 w 810"/>
              <a:gd name="T1" fmla="*/ 2147483647 h 465"/>
              <a:gd name="T2" fmla="*/ 2147483647 w 810"/>
              <a:gd name="T3" fmla="*/ 2147483647 h 465"/>
              <a:gd name="T4" fmla="*/ 2147483647 w 810"/>
              <a:gd name="T5" fmla="*/ 0 h 465"/>
              <a:gd name="T6" fmla="*/ 0 w 810"/>
              <a:gd name="T7" fmla="*/ 2147483647 h 465"/>
              <a:gd name="T8" fmla="*/ 0 w 810"/>
              <a:gd name="T9" fmla="*/ 2147483647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465">
                <a:moveTo>
                  <a:pt x="0" y="465"/>
                </a:moveTo>
                <a:lnTo>
                  <a:pt x="810" y="141"/>
                </a:lnTo>
                <a:lnTo>
                  <a:pt x="774" y="0"/>
                </a:lnTo>
                <a:lnTo>
                  <a:pt x="0" y="173"/>
                </a:lnTo>
                <a:lnTo>
                  <a:pt x="0" y="465"/>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7" name="Freeform 301"/>
          <p:cNvSpPr>
            <a:spLocks/>
          </p:cNvSpPr>
          <p:nvPr/>
        </p:nvSpPr>
        <p:spPr bwMode="gray">
          <a:xfrm>
            <a:off x="10033000" y="4033863"/>
            <a:ext cx="2159000" cy="2071687"/>
          </a:xfrm>
          <a:custGeom>
            <a:avLst/>
            <a:gdLst>
              <a:gd name="T0" fmla="*/ 0 w 1020"/>
              <a:gd name="T1" fmla="*/ 0 h 1305"/>
              <a:gd name="T2" fmla="*/ 2147483647 w 1020"/>
              <a:gd name="T3" fmla="*/ 2147483647 h 1305"/>
              <a:gd name="T4" fmla="*/ 2147483647 w 1020"/>
              <a:gd name="T5" fmla="*/ 2147483647 h 1305"/>
              <a:gd name="T6" fmla="*/ 2147483647 w 1020"/>
              <a:gd name="T7" fmla="*/ 0 h 1305"/>
              <a:gd name="T8" fmla="*/ 0 w 1020"/>
              <a:gd name="T9" fmla="*/ 0 h 1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 h="1305">
                <a:moveTo>
                  <a:pt x="0" y="0"/>
                </a:moveTo>
                <a:lnTo>
                  <a:pt x="567" y="1305"/>
                </a:lnTo>
                <a:lnTo>
                  <a:pt x="1020" y="1164"/>
                </a:lnTo>
                <a:lnTo>
                  <a:pt x="1020"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8" name="Freeform 302"/>
          <p:cNvSpPr>
            <a:spLocks/>
          </p:cNvSpPr>
          <p:nvPr/>
        </p:nvSpPr>
        <p:spPr bwMode="gray">
          <a:xfrm>
            <a:off x="11283968" y="6000750"/>
            <a:ext cx="908049" cy="865188"/>
          </a:xfrm>
          <a:custGeom>
            <a:avLst/>
            <a:gdLst>
              <a:gd name="T0" fmla="*/ 2147483647 w 429"/>
              <a:gd name="T1" fmla="*/ 0 h 542"/>
              <a:gd name="T2" fmla="*/ 0 w 429"/>
              <a:gd name="T3" fmla="*/ 2147483647 h 542"/>
              <a:gd name="T4" fmla="*/ 2147483647 w 429"/>
              <a:gd name="T5" fmla="*/ 2147483647 h 542"/>
              <a:gd name="T6" fmla="*/ 2147483647 w 429"/>
              <a:gd name="T7" fmla="*/ 2147483647 h 542"/>
              <a:gd name="T8" fmla="*/ 2147483647 w 429"/>
              <a:gd name="T9" fmla="*/ 0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542">
                <a:moveTo>
                  <a:pt x="429" y="0"/>
                </a:moveTo>
                <a:lnTo>
                  <a:pt x="0" y="129"/>
                </a:lnTo>
                <a:lnTo>
                  <a:pt x="180" y="542"/>
                </a:lnTo>
                <a:lnTo>
                  <a:pt x="429" y="540"/>
                </a:lnTo>
                <a:lnTo>
                  <a:pt x="429"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9" name="Text Box 14"/>
          <p:cNvSpPr txBox="1">
            <a:spLocks noChangeArrowheads="1"/>
          </p:cNvSpPr>
          <p:nvPr/>
        </p:nvSpPr>
        <p:spPr bwMode="gray">
          <a:xfrm>
            <a:off x="10642600" y="6407150"/>
            <a:ext cx="1422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100" b="0" i="1" smtClean="0">
                <a:solidFill>
                  <a:srgbClr val="D7181F"/>
                </a:solidFill>
                <a:latin typeface="Arial Black" pitchFamily="34" charset="0"/>
              </a:rPr>
              <a:t>LOGO</a:t>
            </a:r>
          </a:p>
        </p:txBody>
      </p:sp>
      <p:sp>
        <p:nvSpPr>
          <p:cNvPr id="10" name="Rectangle 304" descr="01"/>
          <p:cNvSpPr>
            <a:spLocks noChangeArrowheads="1"/>
          </p:cNvSpPr>
          <p:nvPr/>
        </p:nvSpPr>
        <p:spPr bwMode="gray">
          <a:xfrm>
            <a:off x="17" y="1801813"/>
            <a:ext cx="3867151" cy="2246312"/>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11" name="Rectangle 305"/>
          <p:cNvSpPr>
            <a:spLocks noChangeArrowheads="1"/>
          </p:cNvSpPr>
          <p:nvPr/>
        </p:nvSpPr>
        <p:spPr bwMode="gray">
          <a:xfrm>
            <a:off x="3860800" y="1797075"/>
            <a:ext cx="8348133" cy="2251075"/>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pic>
        <p:nvPicPr>
          <p:cNvPr id="12" name="Picture 306"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2" y="4143375"/>
            <a:ext cx="2984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296"/>
          <p:cNvSpPr>
            <a:spLocks/>
          </p:cNvSpPr>
          <p:nvPr/>
        </p:nvSpPr>
        <p:spPr bwMode="gray">
          <a:xfrm>
            <a:off x="1331401" y="-9525"/>
            <a:ext cx="1873249" cy="1038225"/>
          </a:xfrm>
          <a:custGeom>
            <a:avLst/>
            <a:gdLst>
              <a:gd name="T0" fmla="*/ 0 w 885"/>
              <a:gd name="T1" fmla="*/ 0 h 654"/>
              <a:gd name="T2" fmla="*/ 2147483647 w 885"/>
              <a:gd name="T3" fmla="*/ 2147483647 h 654"/>
              <a:gd name="T4" fmla="*/ 2147483647 w 885"/>
              <a:gd name="T5" fmla="*/ 2147483647 h 654"/>
              <a:gd name="T6" fmla="*/ 2147483647 w 885"/>
              <a:gd name="T7" fmla="*/ 2147483647 h 654"/>
              <a:gd name="T8" fmla="*/ 0 w 885"/>
              <a:gd name="T9" fmla="*/ 0 h 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5" h="654">
                <a:moveTo>
                  <a:pt x="0" y="0"/>
                </a:moveTo>
                <a:lnTo>
                  <a:pt x="181" y="654"/>
                </a:lnTo>
                <a:lnTo>
                  <a:pt x="885" y="368"/>
                </a:lnTo>
                <a:lnTo>
                  <a:pt x="742" y="3"/>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75" name="Rectangle 3"/>
          <p:cNvSpPr>
            <a:spLocks noGrp="1" noChangeArrowheads="1"/>
          </p:cNvSpPr>
          <p:nvPr>
            <p:ph type="subTitle" idx="1"/>
          </p:nvPr>
        </p:nvSpPr>
        <p:spPr bwMode="gray">
          <a:xfrm>
            <a:off x="2641600" y="6172200"/>
            <a:ext cx="6197600" cy="3810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marL="0" indent="0" algn="ctr">
              <a:buFont typeface="Wingdings" pitchFamily="2" charset="2"/>
              <a:buNone/>
              <a:defRPr sz="2000">
                <a:solidFill>
                  <a:srgbClr val="000000"/>
                </a:solidFill>
              </a:defRPr>
            </a:lvl1pPr>
          </a:lstStyle>
          <a:p>
            <a:pPr lvl="0"/>
            <a:r>
              <a:rPr lang="en-US" noProof="0" smtClean="0"/>
              <a:t>Click to edit Master subtitle style</a:t>
            </a:r>
          </a:p>
        </p:txBody>
      </p:sp>
      <p:sp>
        <p:nvSpPr>
          <p:cNvPr id="3074" name="Rectangle 2"/>
          <p:cNvSpPr>
            <a:spLocks noGrp="1" noChangeArrowheads="1"/>
          </p:cNvSpPr>
          <p:nvPr>
            <p:ph type="ctrTitle"/>
          </p:nvPr>
        </p:nvSpPr>
        <p:spPr>
          <a:xfrm>
            <a:off x="1727200" y="1066800"/>
            <a:ext cx="91440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algn="ctr">
              <a:defRPr sz="3600" b="1"/>
            </a:lvl1pPr>
          </a:lstStyle>
          <a:p>
            <a:pPr lvl="0"/>
            <a:r>
              <a:rPr lang="en-US" noProof="0" smtClean="0"/>
              <a:t>Click to edit Master title style</a:t>
            </a:r>
          </a:p>
        </p:txBody>
      </p:sp>
      <p:sp>
        <p:nvSpPr>
          <p:cNvPr id="14" name="Rectangle 6"/>
          <p:cNvSpPr>
            <a:spLocks noGrp="1" noChangeArrowheads="1"/>
          </p:cNvSpPr>
          <p:nvPr>
            <p:ph type="sldNum" sz="quarter" idx="10"/>
          </p:nvPr>
        </p:nvSpPr>
        <p:spPr>
          <a:xfrm>
            <a:off x="6299200" y="6553225"/>
            <a:ext cx="508000" cy="244475"/>
          </a:xfrm>
        </p:spPr>
        <p:txBody>
          <a:bodyPr/>
          <a:lstStyle>
            <a:lvl1pPr eaLnBrk="0" hangingPunct="0">
              <a:defRPr sz="1200" b="1">
                <a:solidFill>
                  <a:srgbClr val="000000"/>
                </a:solidFill>
                <a:latin typeface="Arial" pitchFamily="34" charset="0"/>
                <a:cs typeface="Arial" pitchFamily="34" charset="0"/>
              </a:defRPr>
            </a:lvl1pPr>
          </a:lstStyle>
          <a:p>
            <a:pPr>
              <a:defRPr/>
            </a:pPr>
            <a:fld id="{E15204DF-D78A-4216-93D3-6DE7F524B4AD}" type="slidenum">
              <a:rPr lang="en-US"/>
              <a:pPr>
                <a:defRPr/>
              </a:pPr>
              <a:t>‹#›</a:t>
            </a:fld>
            <a:endParaRPr lang="en-US"/>
          </a:p>
        </p:txBody>
      </p:sp>
      <p:sp>
        <p:nvSpPr>
          <p:cNvPr id="15" name="Rectangle 5"/>
          <p:cNvSpPr>
            <a:spLocks noGrp="1" noChangeArrowheads="1"/>
          </p:cNvSpPr>
          <p:nvPr>
            <p:ph type="ftr" sz="quarter" idx="11"/>
          </p:nvPr>
        </p:nvSpPr>
        <p:spPr>
          <a:xfrm>
            <a:off x="203200" y="6537350"/>
            <a:ext cx="2844800" cy="244475"/>
          </a:xfrm>
        </p:spPr>
        <p:txBody>
          <a:bodyPr/>
          <a:lstStyle>
            <a:lvl1pPr eaLnBrk="0" hangingPunct="0">
              <a:defRPr sz="2100" b="0" i="1">
                <a:solidFill>
                  <a:srgbClr val="000000"/>
                </a:solidFill>
                <a:latin typeface="Arial Black"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6080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3" presetClass="entr" presetSubtype="5" fill="hold"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blinds(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12D3DAC8-1944-43A9-80EF-A43823D8B587}"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2491753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6C6F4771-CFBC-4A3F-A272-B6D16AC748E1}"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3284725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52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D53BAC76-BB8A-43C8-96A8-70E50808FE53}"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7494774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8" name="Slide Number Placeholder 7"/>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769B625C-ACA1-484A-8C0F-B7084218A657}" type="slidenum">
              <a:rPr lang="en-US"/>
              <a:pPr>
                <a:defRPr/>
              </a:pPr>
              <a:t>‹#›</a:t>
            </a:fld>
            <a:endParaRPr lang="en-US"/>
          </a:p>
        </p:txBody>
      </p:sp>
      <p:sp>
        <p:nvSpPr>
          <p:cNvPr id="9" name="Date Placeholder 8"/>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72134151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4" name="Slide Number Placeholder 3"/>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3C95BD9B-D212-4305-B38A-BC67ED3C9CDB}" type="slidenum">
              <a:rPr lang="en-US"/>
              <a:pPr>
                <a:defRPr/>
              </a:pPr>
              <a:t>‹#›</a:t>
            </a:fld>
            <a:endParaRPr lang="en-US"/>
          </a:p>
        </p:txBody>
      </p:sp>
      <p:sp>
        <p:nvSpPr>
          <p:cNvPr id="5" name="Date Placeholder 4"/>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8770813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3" name="Slide Number Placeholder 2"/>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2668D7D6-174B-4F9E-B2EA-C1F1E4B71BBD}" type="slidenum">
              <a:rPr lang="en-US"/>
              <a:pPr>
                <a:defRPr/>
              </a:pPr>
              <a:t>‹#›</a:t>
            </a:fld>
            <a:endParaRPr lang="en-US"/>
          </a:p>
        </p:txBody>
      </p:sp>
      <p:sp>
        <p:nvSpPr>
          <p:cNvPr id="4" name="Date Placeholder 3"/>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5763859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D41FB593-4419-44B9-9B33-DBA30EC03C26}"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759933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31/5/2021</a:t>
            </a:fld>
            <a:endParaRPr lang="en-US"/>
          </a:p>
        </p:txBody>
      </p:sp>
      <p:sp>
        <p:nvSpPr>
          <p:cNvPr id="5" name="Footer Placeholder 4">
            <a:extLst>
              <a:ext uri="{FF2B5EF4-FFF2-40B4-BE49-F238E27FC236}">
                <a16:creationId xmlns=""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3619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8E60241B-B22F-4664-B6E0-1119B3CC3CAD}"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4151187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6AE2930D-8945-4A6C-A9F9-02FB25DE7F65}"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60006030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64200" y="198438"/>
            <a:ext cx="6019800" cy="6202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98438"/>
            <a:ext cx="17856200" cy="6202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C98E7866-C1DB-495F-880D-1E4AE01A3CA4}"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88968940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52800" y="198438"/>
            <a:ext cx="83312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066800"/>
            <a:ext cx="11277600" cy="5334000"/>
          </a:xfrm>
        </p:spPr>
        <p:txBody>
          <a:bodyPr/>
          <a:lstStyle/>
          <a:p>
            <a:pPr lvl="0"/>
            <a:r>
              <a:rPr lang="en-US" noProof="0" smtClean="0"/>
              <a:t>Click icon to add table</a:t>
            </a:r>
            <a:endParaRPr lang="en-US" noProof="0"/>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0A982373-869E-4F4B-B305-FFB91511F70A}"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8353758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3"/>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endParaRPr lang="en-US"/>
          </a:p>
        </p:txBody>
      </p:sp>
      <p:sp>
        <p:nvSpPr>
          <p:cNvPr id="3" name="Rectangle 5"/>
          <p:cNvSpPr>
            <a:spLocks noGrp="1" noChangeArrowheads="1"/>
          </p:cNvSpPr>
          <p:nvPr>
            <p:ph type="ftr" sz="quarter" idx="11"/>
          </p:nvPr>
        </p:nvSpPr>
        <p:spPr>
          <a:xfrm>
            <a:off x="4165600" y="6245233"/>
            <a:ext cx="3860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endParaRPr lang="en-US"/>
          </a:p>
        </p:txBody>
      </p:sp>
      <p:sp>
        <p:nvSpPr>
          <p:cNvPr id="4" name="Rectangle 6"/>
          <p:cNvSpPr>
            <a:spLocks noGrp="1" noChangeArrowheads="1"/>
          </p:cNvSpPr>
          <p:nvPr>
            <p:ph type="sldNum" sz="quarter" idx="12"/>
          </p:nvPr>
        </p:nvSpPr>
        <p:spPr>
          <a:xfrm>
            <a:off x="8737600" y="6245233"/>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fld id="{D212395B-93B1-4EFB-857C-0A2880633600}" type="slidenum">
              <a:rPr lang="en-US"/>
              <a:pPr>
                <a:defRPr/>
              </a:pPr>
              <a:t>‹#›</a:t>
            </a:fld>
            <a:endParaRPr lang="en-US"/>
          </a:p>
        </p:txBody>
      </p:sp>
    </p:spTree>
    <p:extLst>
      <p:ext uri="{BB962C8B-B14F-4D97-AF65-F5344CB8AC3E}">
        <p14:creationId xmlns:p14="http://schemas.microsoft.com/office/powerpoint/2010/main" val="1964655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lIns="38382" tIns="19191" rIns="38382" bIns="19191"/>
          <a:lstStyle>
            <a:lvl1pPr defTabSz="913917" eaLnBrk="1" fontAlgn="auto" hangingPunct="1">
              <a:spcBef>
                <a:spcPts val="0"/>
              </a:spcBef>
              <a:spcAft>
                <a:spcPts val="0"/>
              </a:spcAft>
              <a:defRPr smtClean="0">
                <a:solidFill>
                  <a:prstClr val="black"/>
                </a:solidFill>
                <a:latin typeface="Calibri"/>
                <a:cs typeface="+mn-cs"/>
              </a:defRPr>
            </a:lvl1pPr>
          </a:lstStyle>
          <a:p>
            <a:pPr>
              <a:defRPr/>
            </a:pPr>
            <a:fld id="{19DA43E9-F5C3-452D-B493-43E81A57ECE9}" type="slidenum">
              <a:rPr lang="en-US"/>
              <a:pPr>
                <a:defRPr/>
              </a:pPr>
              <a:t>‹#›</a:t>
            </a:fld>
            <a:endParaRPr lang="en-US"/>
          </a:p>
        </p:txBody>
      </p:sp>
    </p:spTree>
    <p:extLst>
      <p:ext uri="{BB962C8B-B14F-4D97-AF65-F5344CB8AC3E}">
        <p14:creationId xmlns:p14="http://schemas.microsoft.com/office/powerpoint/2010/main" val="3162053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9"/>
            <a:ext cx="2844800" cy="476251"/>
          </a:xfrm>
          <a:prstGeom prst="rect">
            <a:avLst/>
          </a:prstGeom>
          <a:ln/>
        </p:spPr>
        <p:txBody>
          <a:bodyPr lIns="45694" tIns="22846" rIns="45694" bIns="22846"/>
          <a:lstStyle>
            <a:lvl1pPr>
              <a:defRPr/>
            </a:lvl1pPr>
          </a:lstStyle>
          <a:p>
            <a:pPr defTabSz="1088011">
              <a:defRPr/>
            </a:pPr>
            <a:endParaRPr lang="en-US" sz="2100">
              <a:solidFill>
                <a:prstClr val="black"/>
              </a:solidFill>
            </a:endParaRPr>
          </a:p>
        </p:txBody>
      </p:sp>
      <p:sp>
        <p:nvSpPr>
          <p:cNvPr id="3" name="Rectangle 5"/>
          <p:cNvSpPr>
            <a:spLocks noGrp="1" noChangeArrowheads="1"/>
          </p:cNvSpPr>
          <p:nvPr>
            <p:ph type="ftr" sz="quarter" idx="11"/>
          </p:nvPr>
        </p:nvSpPr>
        <p:spPr>
          <a:xfrm>
            <a:off x="4165600" y="6245239"/>
            <a:ext cx="3860800" cy="476251"/>
          </a:xfrm>
          <a:prstGeom prst="rect">
            <a:avLst/>
          </a:prstGeom>
          <a:ln/>
        </p:spPr>
        <p:txBody>
          <a:bodyPr lIns="45694" tIns="22846" rIns="45694" bIns="22846"/>
          <a:lstStyle>
            <a:lvl1pPr>
              <a:defRPr/>
            </a:lvl1pPr>
          </a:lstStyle>
          <a:p>
            <a:pPr defTabSz="1088011">
              <a:defRPr/>
            </a:pPr>
            <a:endParaRPr lang="en-US" sz="2100">
              <a:solidFill>
                <a:prstClr val="black"/>
              </a:solidFill>
            </a:endParaRPr>
          </a:p>
        </p:txBody>
      </p:sp>
      <p:sp>
        <p:nvSpPr>
          <p:cNvPr id="4" name="Rectangle 6"/>
          <p:cNvSpPr>
            <a:spLocks noGrp="1" noChangeArrowheads="1"/>
          </p:cNvSpPr>
          <p:nvPr>
            <p:ph type="sldNum" sz="quarter" idx="12"/>
          </p:nvPr>
        </p:nvSpPr>
        <p:spPr>
          <a:xfrm>
            <a:off x="8737600" y="6245239"/>
            <a:ext cx="2844800" cy="476251"/>
          </a:xfrm>
          <a:prstGeom prst="rect">
            <a:avLst/>
          </a:prstGeom>
          <a:ln/>
        </p:spPr>
        <p:txBody>
          <a:bodyPr lIns="45694" tIns="22846" rIns="45694" bIns="22846"/>
          <a:lstStyle>
            <a:lvl1pPr>
              <a:defRPr/>
            </a:lvl1pPr>
          </a:lstStyle>
          <a:p>
            <a:pPr defTabSz="1088011"/>
            <a:fld id="{475E0F57-EEA1-4A8B-9311-4AD2064A14C0}" type="slidenum">
              <a:rPr lang="en-US" sz="2100" smtClean="0">
                <a:solidFill>
                  <a:prstClr val="black"/>
                </a:solidFill>
              </a:rPr>
              <a:pPr defTabSz="1088011"/>
              <a:t>‹#›</a:t>
            </a:fld>
            <a:endParaRPr lang="en-US" sz="2100">
              <a:solidFill>
                <a:prstClr val="black"/>
              </a:solidFill>
            </a:endParaRPr>
          </a:p>
        </p:txBody>
      </p:sp>
    </p:spTree>
    <p:extLst>
      <p:ext uri="{BB962C8B-B14F-4D97-AF65-F5344CB8AC3E}">
        <p14:creationId xmlns:p14="http://schemas.microsoft.com/office/powerpoint/2010/main" val="1915709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A65F82-D82D-4ED2-9AE4-6F5E0BA56E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5104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B2DE6F-68C9-441B-97AA-3350E907D1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0897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E6F224B-548B-44DF-A311-576F1DAC33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53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3DBE58-6367-480F-B114-9D9453EB5FFA}"/>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62341E4-13FD-4E4D-BCDC-172FF360732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t>31/5/2021</a:t>
            </a:fld>
            <a:endParaRPr lang="en-US"/>
          </a:p>
        </p:txBody>
      </p:sp>
      <p:sp>
        <p:nvSpPr>
          <p:cNvPr id="5" name="Footer Placeholder 4">
            <a:extLst>
              <a:ext uri="{FF2B5EF4-FFF2-40B4-BE49-F238E27FC236}">
                <a16:creationId xmlns="" xmlns:a16="http://schemas.microsoft.com/office/drawing/2014/main" id="{C289F8EC-A0B2-4839-A69F-66DFA17C9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6938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6811E04-FA87-483B-A842-D8E29E0CE6B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8806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4773399-71A7-47D1-A610-498D278B590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2722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362DD48-7D68-4E9B-A151-AD94B3E665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2419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20EC639-3DC7-4B63-A0FC-E7D883FABC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69817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D3C9C90-051D-4526-8E07-A6524F85D2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9986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EDBB72F-8839-4F3E-9272-1403246A33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9021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F2EC37-1A02-485B-BDB1-1A0B093331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158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9D1D73-26AD-44A2-A8FA-99BDB2FB7D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593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185FC8-D184-448D-91E6-07B66F108A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61401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71E12C-72B2-44C3-8BF2-D0807FFE1D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525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t>31/5/2021</a:t>
            </a:fld>
            <a:endParaRPr lang="en-US"/>
          </a:p>
        </p:txBody>
      </p:sp>
      <p:sp>
        <p:nvSpPr>
          <p:cNvPr id="6" name="Footer Placeholder 5">
            <a:extLst>
              <a:ext uri="{FF2B5EF4-FFF2-40B4-BE49-F238E27FC236}">
                <a16:creationId xmlns="" xmlns:a16="http://schemas.microsoft.com/office/drawing/2014/main" id="{6FFF27B5-43C1-444C-A6AA-55120A32D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9311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AB1AEB-1776-471A-9F53-5706083982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76008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E2C8CD-308E-458D-A59D-A3A7299B5C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3137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DE2FB3A-E97D-4902-94CC-D5F6EDD9BD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0103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E6DF820-889C-4A96-BD98-6E14CCFBE5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4156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4874B51-7065-456A-A1DF-9F635C7931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346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C6A9EF-199C-4377-A46C-33067C1550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5389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AF007BF-C108-41CB-B383-EA8F890B14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23319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7C86F9-E535-4523-9C05-99A181F507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66170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978CF6-6883-4F55-8A0E-102DDE9671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90811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5" name="Rectangle 4"/>
          <p:cNvSpPr/>
          <p:nvPr/>
        </p:nvSpPr>
        <p:spPr bwMode="auto">
          <a:xfrm>
            <a:off x="368302"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6" name="Rectangle 5"/>
          <p:cNvSpPr/>
          <p:nvPr/>
        </p:nvSpPr>
        <p:spPr bwMode="auto">
          <a:xfrm>
            <a:off x="1320802"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7" name="Rectangle 6"/>
          <p:cNvSpPr/>
          <p:nvPr/>
        </p:nvSpPr>
        <p:spPr bwMode="auto">
          <a:xfrm>
            <a:off x="1521886"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10" name="Straight Connector 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1" name="Straight Connector 1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2" name="Straight Connector 11"/>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3" name="Straight Connector 12"/>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4" name="Straight Connector 13"/>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5" name="Straight Connector 14"/>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6" name="Rectangle 15"/>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17" name="Oval 16"/>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18" name="Oval 17"/>
          <p:cNvSpPr/>
          <p:nvPr/>
        </p:nvSpPr>
        <p:spPr bwMode="auto">
          <a:xfrm>
            <a:off x="1746252"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19" name="Oval 18"/>
          <p:cNvSpPr/>
          <p:nvPr/>
        </p:nvSpPr>
        <p:spPr bwMode="auto">
          <a:xfrm>
            <a:off x="1454151" y="5500691"/>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20" name="Oval 19"/>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21" name="Oval 20"/>
          <p:cNvSpPr/>
          <p:nvPr/>
        </p:nvSpPr>
        <p:spPr>
          <a:xfrm>
            <a:off x="2540002" y="4495803"/>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8" name="Title 7"/>
          <p:cNvSpPr>
            <a:spLocks noGrp="1"/>
          </p:cNvSpPr>
          <p:nvPr>
            <p:ph type="ctrTitle"/>
          </p:nvPr>
        </p:nvSpPr>
        <p:spPr>
          <a:xfrm>
            <a:off x="3048000" y="3124200"/>
            <a:ext cx="82296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10733617" y="1111250"/>
            <a:ext cx="2286000" cy="508000"/>
          </a:xfrm>
        </p:spPr>
        <p:txBody>
          <a:bodyPr/>
          <a:lstStyle>
            <a:lvl1pPr>
              <a:defRPr/>
            </a:lvl1pPr>
          </a:lstStyle>
          <a:p>
            <a:fld id="{8C510591-91FF-49B3-868B-B82C5103798C}" type="datetimeFigureOut">
              <a:rPr lang="en-US">
                <a:solidFill>
                  <a:srgbClr val="575F6D"/>
                </a:solidFill>
              </a:rPr>
              <a:pPr/>
              <a:t>31/5/2021</a:t>
            </a:fld>
            <a:endParaRPr lang="en-US">
              <a:solidFill>
                <a:srgbClr val="575F6D"/>
              </a:solidFill>
            </a:endParaRPr>
          </a:p>
        </p:txBody>
      </p:sp>
      <p:sp>
        <p:nvSpPr>
          <p:cNvPr id="23" name="Footer Placeholder 16"/>
          <p:cNvSpPr>
            <a:spLocks noGrp="1"/>
          </p:cNvSpPr>
          <p:nvPr>
            <p:ph type="ftr" sz="quarter" idx="11"/>
          </p:nvPr>
        </p:nvSpPr>
        <p:spPr bwMode="auto">
          <a:xfrm rot="5400000">
            <a:off x="10045701" y="4117449"/>
            <a:ext cx="3657600" cy="512233"/>
          </a:xfrm>
        </p:spPr>
        <p:txBody>
          <a:bodyPr/>
          <a:lstStyle>
            <a:lvl1pPr>
              <a:defRPr/>
            </a:lvl1pPr>
          </a:lstStyle>
          <a:p>
            <a:endParaRPr lang="en-US">
              <a:solidFill>
                <a:srgbClr val="575F6D"/>
              </a:solidFill>
            </a:endParaRPr>
          </a:p>
        </p:txBody>
      </p:sp>
      <p:sp>
        <p:nvSpPr>
          <p:cNvPr id="24" name="Slide Number Placeholder 28"/>
          <p:cNvSpPr>
            <a:spLocks noGrp="1"/>
          </p:cNvSpPr>
          <p:nvPr>
            <p:ph type="sldNum" sz="quarter" idx="12"/>
          </p:nvPr>
        </p:nvSpPr>
        <p:spPr bwMode="auto">
          <a:xfrm>
            <a:off x="1767417" y="4929191"/>
            <a:ext cx="812800" cy="517525"/>
          </a:xfrm>
        </p:spPr>
        <p:txBody>
          <a:bodyPr/>
          <a:lstStyle>
            <a:lvl1pPr>
              <a:defRPr/>
            </a:lvl1pPr>
          </a:lstStyle>
          <a:p>
            <a:fld id="{4B00B716-43F6-46A5-8128-1BADF407C89C}" type="slidenum">
              <a:rPr lang="en-US" altLang="vi-VN"/>
              <a:pPr/>
              <a:t>‹#›</a:t>
            </a:fld>
            <a:endParaRPr lang="en-US" altLang="vi-VN"/>
          </a:p>
        </p:txBody>
      </p:sp>
    </p:spTree>
    <p:extLst>
      <p:ext uri="{BB962C8B-B14F-4D97-AF65-F5344CB8AC3E}">
        <p14:creationId xmlns:p14="http://schemas.microsoft.com/office/powerpoint/2010/main" val="322608528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D64570-5D27-4466-8233-DD4F39B10FD0}"/>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6CAEE3B-7890-46AE-910E-F9D5459440B4}"/>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2917E56-156D-4906-84E0-EF0495AB222E}"/>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0E54CDD-4E06-4DEB-A124-E88442860A5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D9B8601-3331-43DF-8132-C71CA580995C}"/>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t>31/5/2021</a:t>
            </a:fld>
            <a:endParaRPr lang="en-US"/>
          </a:p>
        </p:txBody>
      </p:sp>
      <p:sp>
        <p:nvSpPr>
          <p:cNvPr id="8" name="Footer Placeholder 7">
            <a:extLst>
              <a:ext uri="{FF2B5EF4-FFF2-40B4-BE49-F238E27FC236}">
                <a16:creationId xmlns="" xmlns:a16="http://schemas.microsoft.com/office/drawing/2014/main" id="{B1CAA3FA-8C90-41E1-AC36-9C0A670C63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418382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09600" y="1600200"/>
            <a:ext cx="99568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fld id="{41B4FB5A-D289-4B07-A878-657D9090DC07}" type="datetimeFigureOut">
              <a:rPr lang="en-US">
                <a:solidFill>
                  <a:srgbClr val="575F6D"/>
                </a:solidFill>
              </a:rPr>
              <a:pPr/>
              <a:t>31/5/2021</a:t>
            </a:fld>
            <a:endParaRPr lang="en-US">
              <a:solidFill>
                <a:srgbClr val="575F6D"/>
              </a:solidFill>
            </a:endParaRPr>
          </a:p>
        </p:txBody>
      </p:sp>
      <p:sp>
        <p:nvSpPr>
          <p:cNvPr id="5" name="Slide Number Placeholder 8"/>
          <p:cNvSpPr>
            <a:spLocks noGrp="1"/>
          </p:cNvSpPr>
          <p:nvPr>
            <p:ph type="sldNum" sz="quarter" idx="11"/>
          </p:nvPr>
        </p:nvSpPr>
        <p:spPr/>
        <p:txBody>
          <a:bodyPr/>
          <a:lstStyle>
            <a:lvl1pPr>
              <a:defRPr/>
            </a:lvl1pPr>
          </a:lstStyle>
          <a:p>
            <a:fld id="{56662B05-0C0E-493E-AE51-4F20DA9E0AAD}" type="slidenum">
              <a:rPr lang="en-US" altLang="vi-VN"/>
              <a:pPr/>
              <a:t>‹#›</a:t>
            </a:fld>
            <a:endParaRPr lang="en-US" altLang="vi-VN"/>
          </a:p>
        </p:txBody>
      </p:sp>
      <p:sp>
        <p:nvSpPr>
          <p:cNvPr id="6" name="Footer Placeholder 9"/>
          <p:cNvSpPr>
            <a:spLocks noGrp="1"/>
          </p:cNvSpPr>
          <p:nvPr>
            <p:ph type="ftr" sz="quarter" idx="12"/>
          </p:nvPr>
        </p:nvSpPr>
        <p:spPr/>
        <p:txBody>
          <a:bodyPr/>
          <a:lstStyle>
            <a:lvl1pPr>
              <a:defRPr/>
            </a:lvl1pPr>
          </a:lstStyle>
          <a:p>
            <a:endParaRPr lang="en-US">
              <a:solidFill>
                <a:srgbClr val="575F6D"/>
              </a:solidFill>
            </a:endParaRPr>
          </a:p>
        </p:txBody>
      </p:sp>
    </p:spTree>
    <p:extLst>
      <p:ext uri="{BB962C8B-B14F-4D97-AF65-F5344CB8AC3E}">
        <p14:creationId xmlns:p14="http://schemas.microsoft.com/office/powerpoint/2010/main" val="15873698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5" name="Rectangle 4"/>
          <p:cNvSpPr/>
          <p:nvPr/>
        </p:nvSpPr>
        <p:spPr bwMode="auto">
          <a:xfrm>
            <a:off x="368302"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6" name="Rectangle 5"/>
          <p:cNvSpPr/>
          <p:nvPr/>
        </p:nvSpPr>
        <p:spPr bwMode="auto">
          <a:xfrm>
            <a:off x="1320802"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7" name="Rectangle 6"/>
          <p:cNvSpPr/>
          <p:nvPr/>
        </p:nvSpPr>
        <p:spPr bwMode="auto">
          <a:xfrm>
            <a:off x="1521886"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8" name="Straight Connector 7"/>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solidFill>
                <a:prstClr val="white"/>
              </a:solidFill>
              <a:cs typeface="Arial" charset="0"/>
            </a:endParaRPr>
          </a:p>
        </p:txBody>
      </p:sp>
      <p:sp>
        <p:nvSpPr>
          <p:cNvPr id="9" name="Straight Connector 8"/>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solidFill>
                <a:prstClr val="white"/>
              </a:solidFill>
              <a:cs typeface="Arial" charset="0"/>
            </a:endParaRPr>
          </a:p>
        </p:txBody>
      </p:sp>
      <p:sp>
        <p:nvSpPr>
          <p:cNvPr id="10" name="Straight Connector 9"/>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white"/>
              </a:solidFill>
              <a:cs typeface="Arial" charset="0"/>
            </a:endParaRPr>
          </a:p>
        </p:txBody>
      </p:sp>
      <p:sp>
        <p:nvSpPr>
          <p:cNvPr id="11" name="Straight Connector 10"/>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solidFill>
                <a:prstClr val="white"/>
              </a:solidFill>
              <a:cs typeface="Arial" charset="0"/>
            </a:endParaRPr>
          </a:p>
        </p:txBody>
      </p:sp>
      <p:sp>
        <p:nvSpPr>
          <p:cNvPr id="12" name="Straight Connector 11"/>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white"/>
              </a:solidFill>
              <a:cs typeface="Arial" charset="0"/>
            </a:endParaRPr>
          </a:p>
        </p:txBody>
      </p:sp>
      <p:sp>
        <p:nvSpPr>
          <p:cNvPr id="13" name="Rectangle 12"/>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14" name="Oval 13"/>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15" name="Oval 14"/>
          <p:cNvSpPr/>
          <p:nvPr/>
        </p:nvSpPr>
        <p:spPr bwMode="auto">
          <a:xfrm>
            <a:off x="1765301"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16" name="Oval 15"/>
          <p:cNvSpPr/>
          <p:nvPr/>
        </p:nvSpPr>
        <p:spPr bwMode="auto">
          <a:xfrm>
            <a:off x="1454151" y="5500691"/>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17" name="Oval 16"/>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18" name="Oval 17"/>
          <p:cNvSpPr/>
          <p:nvPr/>
        </p:nvSpPr>
        <p:spPr bwMode="auto">
          <a:xfrm>
            <a:off x="2506136" y="4479928"/>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19" name="Straight Connector 18"/>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white"/>
              </a:solidFill>
              <a:cs typeface="Arial" charset="0"/>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10731500" y="1106488"/>
            <a:ext cx="2286000" cy="508000"/>
          </a:xfrm>
        </p:spPr>
        <p:txBody>
          <a:bodyPr/>
          <a:lstStyle>
            <a:lvl1pPr>
              <a:defRPr/>
            </a:lvl1pPr>
          </a:lstStyle>
          <a:p>
            <a:fld id="{FE8566A7-1589-4E93-8265-770F6D021142}" type="datetimeFigureOut">
              <a:rPr lang="en-US">
                <a:solidFill>
                  <a:srgbClr val="FFF39D"/>
                </a:solidFill>
              </a:rPr>
              <a:pPr/>
              <a:t>31/5/2021</a:t>
            </a:fld>
            <a:endParaRPr lang="en-US">
              <a:solidFill>
                <a:srgbClr val="FFF39D"/>
              </a:solidFill>
            </a:endParaRPr>
          </a:p>
        </p:txBody>
      </p:sp>
      <p:sp>
        <p:nvSpPr>
          <p:cNvPr id="21" name="Footer Placeholder 4"/>
          <p:cNvSpPr>
            <a:spLocks noGrp="1"/>
          </p:cNvSpPr>
          <p:nvPr>
            <p:ph type="ftr" sz="quarter" idx="11"/>
          </p:nvPr>
        </p:nvSpPr>
        <p:spPr bwMode="auto">
          <a:xfrm rot="5400000">
            <a:off x="10045701" y="4114274"/>
            <a:ext cx="3657600" cy="512233"/>
          </a:xfrm>
        </p:spPr>
        <p:txBody>
          <a:bodyPr/>
          <a:lstStyle>
            <a:lvl1pPr>
              <a:defRPr/>
            </a:lvl1pPr>
          </a:lstStyle>
          <a:p>
            <a:endParaRPr lang="en-US">
              <a:solidFill>
                <a:srgbClr val="FFF39D"/>
              </a:solidFill>
            </a:endParaRPr>
          </a:p>
        </p:txBody>
      </p:sp>
      <p:sp>
        <p:nvSpPr>
          <p:cNvPr id="22" name="Slide Number Placeholder 5"/>
          <p:cNvSpPr>
            <a:spLocks noGrp="1"/>
          </p:cNvSpPr>
          <p:nvPr>
            <p:ph type="sldNum" sz="quarter" idx="12"/>
          </p:nvPr>
        </p:nvSpPr>
        <p:spPr bwMode="auto">
          <a:xfrm>
            <a:off x="1786467" y="4929191"/>
            <a:ext cx="812800" cy="517525"/>
          </a:xfrm>
        </p:spPr>
        <p:txBody>
          <a:bodyPr/>
          <a:lstStyle>
            <a:lvl1pPr>
              <a:defRPr/>
            </a:lvl1pPr>
          </a:lstStyle>
          <a:p>
            <a:fld id="{6C58DE27-9A05-4E7E-A0F1-877E3C880375}" type="slidenum">
              <a:rPr lang="en-US" altLang="vi-VN"/>
              <a:pPr/>
              <a:t>‹#›</a:t>
            </a:fld>
            <a:endParaRPr lang="en-US" altLang="vi-VN"/>
          </a:p>
        </p:txBody>
      </p:sp>
    </p:spTree>
    <p:extLst>
      <p:ext uri="{BB962C8B-B14F-4D97-AF65-F5344CB8AC3E}">
        <p14:creationId xmlns:p14="http://schemas.microsoft.com/office/powerpoint/2010/main" val="2701879136"/>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600200"/>
            <a:ext cx="4876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5693664" y="1600200"/>
            <a:ext cx="4876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081A8F26-5746-42A6-B159-2B4237574F05}" type="datetimeFigureOut">
              <a:rPr lang="en-US">
                <a:solidFill>
                  <a:srgbClr val="575F6D"/>
                </a:solidFill>
              </a:rPr>
              <a:pPr/>
              <a:t>31/5/2021</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fld id="{7B90146F-140D-4010-9F3F-72B7ACC78084}" type="slidenum">
              <a:rPr lang="en-US" altLang="vi-VN"/>
              <a:pPr/>
              <a:t>‹#›</a:t>
            </a:fld>
            <a:endParaRPr lang="en-US" altLang="vi-VN"/>
          </a:p>
        </p:txBody>
      </p:sp>
    </p:spTree>
    <p:extLst>
      <p:ext uri="{BB962C8B-B14F-4D97-AF65-F5344CB8AC3E}">
        <p14:creationId xmlns:p14="http://schemas.microsoft.com/office/powerpoint/2010/main" val="18168403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362200"/>
            <a:ext cx="4876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5829300" y="2362200"/>
            <a:ext cx="4876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fld id="{E9718BDE-84B9-4065-873C-AB9D061A7C3B}" type="datetimeFigureOut">
              <a:rPr lang="en-US">
                <a:solidFill>
                  <a:srgbClr val="575F6D"/>
                </a:solidFill>
              </a:rPr>
              <a:pPr/>
              <a:t>31/5/2021</a:t>
            </a:fld>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fld id="{972A23D7-DB36-4CFD-BFA3-6E7438C95B89}" type="slidenum">
              <a:rPr lang="en-US" altLang="vi-VN"/>
              <a:pPr/>
              <a:t>‹#›</a:t>
            </a:fld>
            <a:endParaRPr lang="en-US" altLang="vi-VN"/>
          </a:p>
        </p:txBody>
      </p:sp>
    </p:spTree>
    <p:extLst>
      <p:ext uri="{BB962C8B-B14F-4D97-AF65-F5344CB8AC3E}">
        <p14:creationId xmlns:p14="http://schemas.microsoft.com/office/powerpoint/2010/main" val="26930973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a:lstStyle>
            <a:lvl1pPr>
              <a:defRPr/>
            </a:lvl1pPr>
          </a:lstStyle>
          <a:p>
            <a:fld id="{69EDF45D-020F-44D5-9C15-27F8C7648C1F}" type="datetimeFigureOut">
              <a:rPr lang="en-US">
                <a:solidFill>
                  <a:srgbClr val="575F6D"/>
                </a:solidFill>
              </a:rPr>
              <a:pPr/>
              <a:t>31/5/2021</a:t>
            </a:fld>
            <a:endParaRPr lang="en-US">
              <a:solidFill>
                <a:srgbClr val="575F6D"/>
              </a:solidFill>
            </a:endParaRPr>
          </a:p>
        </p:txBody>
      </p:sp>
      <p:sp>
        <p:nvSpPr>
          <p:cNvPr id="4" name="Slide Number Placeholder 6"/>
          <p:cNvSpPr>
            <a:spLocks noGrp="1"/>
          </p:cNvSpPr>
          <p:nvPr>
            <p:ph type="sldNum" sz="quarter" idx="11"/>
          </p:nvPr>
        </p:nvSpPr>
        <p:spPr/>
        <p:txBody>
          <a:bodyPr/>
          <a:lstStyle>
            <a:lvl1pPr>
              <a:defRPr/>
            </a:lvl1pPr>
          </a:lstStyle>
          <a:p>
            <a:fld id="{74462B84-4071-44BE-97A0-3601ED5735A0}" type="slidenum">
              <a:rPr lang="en-US" altLang="vi-VN"/>
              <a:pPr/>
              <a:t>‹#›</a:t>
            </a:fld>
            <a:endParaRPr lang="en-US" altLang="vi-VN"/>
          </a:p>
        </p:txBody>
      </p:sp>
      <p:sp>
        <p:nvSpPr>
          <p:cNvPr id="5" name="Footer Placeholder 7"/>
          <p:cNvSpPr>
            <a:spLocks noGrp="1"/>
          </p:cNvSpPr>
          <p:nvPr>
            <p:ph type="ftr" sz="quarter" idx="12"/>
          </p:nvPr>
        </p:nvSpPr>
        <p:spPr/>
        <p:txBody>
          <a:bodyPr/>
          <a:lstStyle>
            <a:lvl1pPr>
              <a:defRPr/>
            </a:lvl1pPr>
          </a:lstStyle>
          <a:p>
            <a:endParaRPr lang="en-US">
              <a:solidFill>
                <a:srgbClr val="575F6D"/>
              </a:solidFill>
            </a:endParaRPr>
          </a:p>
        </p:txBody>
      </p:sp>
    </p:spTree>
    <p:extLst>
      <p:ext uri="{BB962C8B-B14F-4D97-AF65-F5344CB8AC3E}">
        <p14:creationId xmlns:p14="http://schemas.microsoft.com/office/powerpoint/2010/main" val="16054859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0E353C40-DE5A-420D-8358-F31209C120EA}" type="datetimeFigureOut">
              <a:rPr lang="en-US">
                <a:solidFill>
                  <a:srgbClr val="575F6D"/>
                </a:solidFill>
              </a:rPr>
              <a:pPr/>
              <a:t>31/5/2021</a:t>
            </a:fld>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fld id="{01B4CD42-CA37-419B-A7A6-93AE9645FD44}" type="slidenum">
              <a:rPr lang="en-US" altLang="vi-VN"/>
              <a:pPr/>
              <a:t>‹#›</a:t>
            </a:fld>
            <a:endParaRPr lang="en-US" altLang="vi-VN"/>
          </a:p>
        </p:txBody>
      </p:sp>
    </p:spTree>
    <p:extLst>
      <p:ext uri="{BB962C8B-B14F-4D97-AF65-F5344CB8AC3E}">
        <p14:creationId xmlns:p14="http://schemas.microsoft.com/office/powerpoint/2010/main" val="19504036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6" name="Straight Connector 5"/>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7" name="Straight Connector 17"/>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cs typeface="Arial" charset="0"/>
            </a:endParaRPr>
          </a:p>
        </p:txBody>
      </p:sp>
      <p:sp>
        <p:nvSpPr>
          <p:cNvPr id="8" name="Straight Connector 1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cs typeface="Arial" charset="0"/>
            </a:endParaRPr>
          </a:p>
        </p:txBody>
      </p:sp>
      <p:sp>
        <p:nvSpPr>
          <p:cNvPr id="9" name="Rectangle 8"/>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10" name="Straight Connector 2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cs typeface="Arial" charset="0"/>
            </a:endParaRPr>
          </a:p>
        </p:txBody>
      </p:sp>
      <p:sp>
        <p:nvSpPr>
          <p:cNvPr id="11" name="Oval 10"/>
          <p:cNvSpPr/>
          <p:nvPr/>
        </p:nvSpPr>
        <p:spPr>
          <a:xfrm>
            <a:off x="10875435" y="5715003"/>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a:lstStyle>
            <a:lvl1pPr>
              <a:defRPr/>
            </a:lvl1pPr>
          </a:lstStyle>
          <a:p>
            <a:fld id="{419BECA1-AB80-44C0-ACED-833F451A434D}" type="datetimeFigureOut">
              <a:rPr lang="en-US">
                <a:solidFill>
                  <a:srgbClr val="575F6D"/>
                </a:solidFill>
              </a:rPr>
              <a:pPr/>
              <a:t>31/5/2021</a:t>
            </a:fld>
            <a:endParaRPr lang="en-US">
              <a:solidFill>
                <a:srgbClr val="575F6D"/>
              </a:solidFill>
            </a:endParaRPr>
          </a:p>
        </p:txBody>
      </p:sp>
      <p:sp>
        <p:nvSpPr>
          <p:cNvPr id="13" name="Slide Number Placeholder 21"/>
          <p:cNvSpPr>
            <a:spLocks noGrp="1"/>
          </p:cNvSpPr>
          <p:nvPr>
            <p:ph type="sldNum" sz="quarter" idx="11"/>
          </p:nvPr>
        </p:nvSpPr>
        <p:spPr/>
        <p:txBody>
          <a:bodyPr/>
          <a:lstStyle>
            <a:lvl1pPr>
              <a:defRPr/>
            </a:lvl1pPr>
          </a:lstStyle>
          <a:p>
            <a:fld id="{C2FF924E-72DC-4CB6-B8CF-825D5DBD278C}" type="slidenum">
              <a:rPr lang="en-US" altLang="vi-VN"/>
              <a:pPr/>
              <a:t>‹#›</a:t>
            </a:fld>
            <a:endParaRPr lang="en-US" altLang="vi-VN"/>
          </a:p>
        </p:txBody>
      </p:sp>
      <p:sp>
        <p:nvSpPr>
          <p:cNvPr id="14" name="Footer Placeholder 22"/>
          <p:cNvSpPr>
            <a:spLocks noGrp="1"/>
          </p:cNvSpPr>
          <p:nvPr>
            <p:ph type="ftr" sz="quarter" idx="12"/>
          </p:nvPr>
        </p:nvSpPr>
        <p:spPr/>
        <p:txBody>
          <a:bodyPr/>
          <a:lstStyle>
            <a:lvl1pPr>
              <a:defRPr/>
            </a:lvl1pPr>
          </a:lstStyle>
          <a:p>
            <a:endParaRPr lang="en-US">
              <a:solidFill>
                <a:srgbClr val="575F6D"/>
              </a:solidFill>
            </a:endParaRPr>
          </a:p>
        </p:txBody>
      </p:sp>
    </p:spTree>
    <p:extLst>
      <p:ext uri="{BB962C8B-B14F-4D97-AF65-F5344CB8AC3E}">
        <p14:creationId xmlns:p14="http://schemas.microsoft.com/office/powerpoint/2010/main" val="1776603149"/>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6" name="Oval 5"/>
          <p:cNvSpPr/>
          <p:nvPr/>
        </p:nvSpPr>
        <p:spPr>
          <a:xfrm>
            <a:off x="10875435" y="5715003"/>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7" name="Straight Connector 17"/>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cs typeface="Arial" charset="0"/>
            </a:endParaRPr>
          </a:p>
        </p:txBody>
      </p:sp>
      <p:sp>
        <p:nvSpPr>
          <p:cNvPr id="8" name="Rectangle 7"/>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9" name="Straight Connector 19"/>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cs typeface="Arial" charset="0"/>
            </a:endParaRPr>
          </a:p>
        </p:txBody>
      </p:sp>
      <p:sp>
        <p:nvSpPr>
          <p:cNvPr id="10" name="Straight Connector 9"/>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1" name="Straight Connector 23"/>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cs typeface="Arial" charset="0"/>
            </a:endParaRPr>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a:lstStyle>
            <a:lvl1pPr>
              <a:defRPr/>
            </a:lvl1pPr>
          </a:lstStyle>
          <a:p>
            <a:fld id="{AE461658-B0B7-4DA5-91CD-3E68B1FA60CD}" type="datetimeFigureOut">
              <a:rPr lang="en-US">
                <a:solidFill>
                  <a:srgbClr val="575F6D"/>
                </a:solidFill>
              </a:rPr>
              <a:pPr/>
              <a:t>31/5/2021</a:t>
            </a:fld>
            <a:endParaRPr lang="en-US">
              <a:solidFill>
                <a:srgbClr val="575F6D"/>
              </a:solidFill>
            </a:endParaRPr>
          </a:p>
        </p:txBody>
      </p:sp>
      <p:sp>
        <p:nvSpPr>
          <p:cNvPr id="13" name="Slide Number Placeholder 17"/>
          <p:cNvSpPr>
            <a:spLocks noGrp="1"/>
          </p:cNvSpPr>
          <p:nvPr>
            <p:ph type="sldNum" sz="quarter" idx="11"/>
          </p:nvPr>
        </p:nvSpPr>
        <p:spPr/>
        <p:txBody>
          <a:bodyPr/>
          <a:lstStyle>
            <a:lvl1pPr>
              <a:defRPr/>
            </a:lvl1pPr>
          </a:lstStyle>
          <a:p>
            <a:fld id="{FF3A7AB1-321E-45DB-830F-346F9F02F9D6}" type="slidenum">
              <a:rPr lang="en-US" altLang="vi-VN"/>
              <a:pPr/>
              <a:t>‹#›</a:t>
            </a:fld>
            <a:endParaRPr lang="en-US" altLang="vi-VN"/>
          </a:p>
        </p:txBody>
      </p:sp>
      <p:sp>
        <p:nvSpPr>
          <p:cNvPr id="14" name="Footer Placeholder 20"/>
          <p:cNvSpPr>
            <a:spLocks noGrp="1"/>
          </p:cNvSpPr>
          <p:nvPr>
            <p:ph type="ftr" sz="quarter" idx="12"/>
          </p:nvPr>
        </p:nvSpPr>
        <p:spPr/>
        <p:txBody>
          <a:bodyPr/>
          <a:lstStyle>
            <a:lvl1pPr>
              <a:defRPr/>
            </a:lvl1pPr>
          </a:lstStyle>
          <a:p>
            <a:endParaRPr lang="en-US">
              <a:solidFill>
                <a:srgbClr val="575F6D"/>
              </a:solidFill>
            </a:endParaRPr>
          </a:p>
        </p:txBody>
      </p:sp>
    </p:spTree>
    <p:extLst>
      <p:ext uri="{BB962C8B-B14F-4D97-AF65-F5344CB8AC3E}">
        <p14:creationId xmlns:p14="http://schemas.microsoft.com/office/powerpoint/2010/main" val="31419688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223ED047-9548-4CF8-9A97-39EC9D2C6417}" type="datetimeFigureOut">
              <a:rPr lang="en-US">
                <a:solidFill>
                  <a:srgbClr val="575F6D"/>
                </a:solidFill>
              </a:rPr>
              <a:pPr/>
              <a:t>31/5/2021</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7485AB85-830E-4DD8-B5E5-1117318D0A36}" type="slidenum">
              <a:rPr lang="en-US" altLang="vi-VN"/>
              <a:pPr/>
              <a:t>‹#›</a:t>
            </a:fld>
            <a:endParaRPr lang="en-US" altLang="vi-VN"/>
          </a:p>
        </p:txBody>
      </p:sp>
    </p:spTree>
    <p:extLst>
      <p:ext uri="{BB962C8B-B14F-4D97-AF65-F5344CB8AC3E}">
        <p14:creationId xmlns:p14="http://schemas.microsoft.com/office/powerpoint/2010/main" val="24516423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235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16BCA5E1-D017-4FEF-A17E-1C6DE0E5918E}" type="datetimeFigureOut">
              <a:rPr lang="en-US">
                <a:solidFill>
                  <a:srgbClr val="575F6D"/>
                </a:solidFill>
              </a:rPr>
              <a:pPr/>
              <a:t>31/5/2021</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EE777280-6039-4116-9DE9-E422E99DC1AC}" type="slidenum">
              <a:rPr lang="en-US" altLang="vi-VN"/>
              <a:pPr/>
              <a:t>‹#›</a:t>
            </a:fld>
            <a:endParaRPr lang="en-US" altLang="vi-VN"/>
          </a:p>
        </p:txBody>
      </p:sp>
    </p:spTree>
    <p:extLst>
      <p:ext uri="{BB962C8B-B14F-4D97-AF65-F5344CB8AC3E}">
        <p14:creationId xmlns:p14="http://schemas.microsoft.com/office/powerpoint/2010/main" val="4011944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t>31/5/2021</a:t>
            </a:fld>
            <a:endParaRPr lang="en-US"/>
          </a:p>
        </p:txBody>
      </p:sp>
      <p:sp>
        <p:nvSpPr>
          <p:cNvPr id="4" name="Footer Placeholder 3">
            <a:extLst>
              <a:ext uri="{FF2B5EF4-FFF2-40B4-BE49-F238E27FC236}">
                <a16:creationId xmlns="" xmlns:a16="http://schemas.microsoft.com/office/drawing/2014/main" id="{A8900E57-D687-422D-ACA8-81B6506B3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73190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t>31/5/2021</a:t>
            </a:fld>
            <a:endParaRPr lang="en-US"/>
          </a:p>
        </p:txBody>
      </p:sp>
      <p:sp>
        <p:nvSpPr>
          <p:cNvPr id="3" name="Footer Placeholder 2">
            <a:extLst>
              <a:ext uri="{FF2B5EF4-FFF2-40B4-BE49-F238E27FC236}">
                <a16:creationId xmlns="" xmlns:a16="http://schemas.microsoft.com/office/drawing/2014/main" id="{623043EF-4A15-42AF-BAF6-7AB80E498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47224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BEDB786-11E5-40B4-BF3A-0A5A1E6EF18E}"/>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t>31/5/2021</a:t>
            </a:fld>
            <a:endParaRPr lang="en-US"/>
          </a:p>
        </p:txBody>
      </p:sp>
      <p:sp>
        <p:nvSpPr>
          <p:cNvPr id="6" name="Footer Placeholder 5">
            <a:extLst>
              <a:ext uri="{FF2B5EF4-FFF2-40B4-BE49-F238E27FC236}">
                <a16:creationId xmlns="" xmlns:a16="http://schemas.microsoft.com/office/drawing/2014/main" id="{27A32996-E7F3-4A93-98A8-831606F84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48350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BA99DF1-5BF9-4A5C-8BF6-C3B2057813E8}"/>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t>31/5/2021</a:t>
            </a:fld>
            <a:endParaRPr lang="en-US"/>
          </a:p>
        </p:txBody>
      </p:sp>
      <p:sp>
        <p:nvSpPr>
          <p:cNvPr id="6" name="Footer Placeholder 5">
            <a:extLst>
              <a:ext uri="{FF2B5EF4-FFF2-40B4-BE49-F238E27FC236}">
                <a16:creationId xmlns="" xmlns:a16="http://schemas.microsoft.com/office/drawing/2014/main" id="{278F3DD2-7DE9-4489-910C-59CE692CD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00999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7.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8.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2F8DF80-5E69-48EB-9390-9178CF9CBB0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4BF15CF-DDEC-40BF-B48D-B7B57876A04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t>31/5/2021</a:t>
            </a:fld>
            <a:endParaRPr lang="en-US"/>
          </a:p>
        </p:txBody>
      </p:sp>
      <p:sp>
        <p:nvSpPr>
          <p:cNvPr id="5" name="Footer Placeholder 4">
            <a:extLst>
              <a:ext uri="{FF2B5EF4-FFF2-40B4-BE49-F238E27FC236}">
                <a16:creationId xmlns="" xmlns:a16="http://schemas.microsoft.com/office/drawing/2014/main" id="{6166434F-C472-42AA-B7F9-778250EE2F4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2D06E6B8-E79C-41EA-A055-7A235E74188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t>‹#›</a:t>
            </a:fld>
            <a:endParaRPr lang="en-US"/>
          </a:p>
        </p:txBody>
      </p:sp>
    </p:spTree>
    <p:extLst>
      <p:ext uri="{BB962C8B-B14F-4D97-AF65-F5344CB8AC3E}">
        <p14:creationId xmlns:p14="http://schemas.microsoft.com/office/powerpoint/2010/main" val="835679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accent6">
            <a:lumMod val="75000"/>
            <a:alpha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052800" y="198438"/>
            <a:ext cx="8331200" cy="563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Freeform 190"/>
          <p:cNvSpPr>
            <a:spLocks/>
          </p:cNvSpPr>
          <p:nvPr/>
        </p:nvSpPr>
        <p:spPr bwMode="gray">
          <a:xfrm>
            <a:off x="9144000" y="5257800"/>
            <a:ext cx="3048000" cy="1600200"/>
          </a:xfrm>
          <a:custGeom>
            <a:avLst/>
            <a:gdLst>
              <a:gd name="T0" fmla="*/ 2147483647 w 1440"/>
              <a:gd name="T1" fmla="*/ 0 h 1008"/>
              <a:gd name="T2" fmla="*/ 0 w 1440"/>
              <a:gd name="T3" fmla="*/ 2147483647 h 1008"/>
              <a:gd name="T4" fmla="*/ 2147483647 w 1440"/>
              <a:gd name="T5" fmla="*/ 2147483647 h 1008"/>
              <a:gd name="T6" fmla="*/ 2147483647 w 1440"/>
              <a:gd name="T7" fmla="*/ 0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0" h="1008">
                <a:moveTo>
                  <a:pt x="1440" y="0"/>
                </a:moveTo>
                <a:lnTo>
                  <a:pt x="0" y="1008"/>
                </a:lnTo>
                <a:lnTo>
                  <a:pt x="1440" y="1008"/>
                </a:lnTo>
                <a:lnTo>
                  <a:pt x="144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11268" name="Freeform 126"/>
          <p:cNvSpPr>
            <a:spLocks/>
          </p:cNvSpPr>
          <p:nvPr/>
        </p:nvSpPr>
        <p:spPr bwMode="gray">
          <a:xfrm>
            <a:off x="-16933" y="342900"/>
            <a:ext cx="8043333" cy="679450"/>
          </a:xfrm>
          <a:custGeom>
            <a:avLst/>
            <a:gdLst>
              <a:gd name="T0" fmla="*/ 0 w 3800"/>
              <a:gd name="T1" fmla="*/ 0 h 428"/>
              <a:gd name="T2" fmla="*/ 2147483647 w 3800"/>
              <a:gd name="T3" fmla="*/ 0 h 428"/>
              <a:gd name="T4" fmla="*/ 2147483647 w 3800"/>
              <a:gd name="T5" fmla="*/ 2147483647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11269" name="Rectangle 127"/>
          <p:cNvSpPr>
            <a:spLocks noChangeArrowheads="1"/>
          </p:cNvSpPr>
          <p:nvPr/>
        </p:nvSpPr>
        <p:spPr bwMode="gray">
          <a:xfrm>
            <a:off x="9821333" y="6448425"/>
            <a:ext cx="1828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en-US" sz="2000" b="1" i="1" smtClean="0">
                <a:solidFill>
                  <a:srgbClr val="D7181F"/>
                </a:solidFill>
                <a:cs typeface="Arial" charset="0"/>
              </a:rPr>
              <a:t>LOGO</a:t>
            </a:r>
          </a:p>
        </p:txBody>
      </p:sp>
      <p:sp>
        <p:nvSpPr>
          <p:cNvPr id="1029" name="Rectangle 5"/>
          <p:cNvSpPr>
            <a:spLocks noGrp="1" noChangeArrowheads="1"/>
          </p:cNvSpPr>
          <p:nvPr>
            <p:ph type="ftr" sz="quarter" idx="3"/>
          </p:nvPr>
        </p:nvSpPr>
        <p:spPr bwMode="gray">
          <a:xfrm>
            <a:off x="7704667" y="6531000"/>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latin typeface="Arial"/>
                <a:cs typeface="+mn-cs"/>
              </a:defRPr>
            </a:lvl1pPr>
          </a:lstStyle>
          <a:p>
            <a:pPr fontAlgn="base">
              <a:spcBef>
                <a:spcPct val="0"/>
              </a:spcBef>
              <a:spcAft>
                <a:spcPct val="0"/>
              </a:spcAft>
              <a:defRPr/>
            </a:pPr>
            <a:r>
              <a:rPr lang="en-US"/>
              <a:t>www.themegallery.com</a:t>
            </a:r>
          </a:p>
        </p:txBody>
      </p:sp>
      <p:sp>
        <p:nvSpPr>
          <p:cNvPr id="1030" name="Rectangle 6"/>
          <p:cNvSpPr>
            <a:spLocks noGrp="1" noChangeArrowheads="1"/>
          </p:cNvSpPr>
          <p:nvPr>
            <p:ph type="sldNum" sz="quarter" idx="4"/>
          </p:nvPr>
        </p:nvSpPr>
        <p:spPr bwMode="gray">
          <a:xfrm>
            <a:off x="5181600" y="6505575"/>
            <a:ext cx="11176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0">
                <a:solidFill>
                  <a:srgbClr val="000000"/>
                </a:solidFill>
                <a:latin typeface="Arial"/>
                <a:cs typeface="+mn-cs"/>
              </a:defRPr>
            </a:lvl1pPr>
          </a:lstStyle>
          <a:p>
            <a:pPr fontAlgn="base">
              <a:spcBef>
                <a:spcPct val="0"/>
              </a:spcBef>
              <a:spcAft>
                <a:spcPct val="0"/>
              </a:spcAft>
              <a:defRPr/>
            </a:pPr>
            <a:fld id="{F4C18570-CB20-4672-9175-2F1A562E1E9E}" type="slidenum">
              <a:rPr lang="en-US"/>
              <a:pPr fontAlgn="base">
                <a:spcBef>
                  <a:spcPct val="0"/>
                </a:spcBef>
                <a:spcAft>
                  <a:spcPct val="0"/>
                </a:spcAft>
                <a:defRPr/>
              </a:pPr>
              <a:t>‹#›</a:t>
            </a:fld>
            <a:endParaRPr lang="en-US"/>
          </a:p>
        </p:txBody>
      </p:sp>
      <p:sp>
        <p:nvSpPr>
          <p:cNvPr id="1028" name="Rectangle 4"/>
          <p:cNvSpPr>
            <a:spLocks noGrp="1" noChangeArrowheads="1"/>
          </p:cNvSpPr>
          <p:nvPr>
            <p:ph type="dt" sz="half" idx="2"/>
          </p:nvPr>
        </p:nvSpPr>
        <p:spPr bwMode="gray">
          <a:xfrm>
            <a:off x="508000" y="6505575"/>
            <a:ext cx="2540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a:cs typeface="+mn-cs"/>
              </a:defRPr>
            </a:lvl1pPr>
          </a:lstStyle>
          <a:p>
            <a:pPr fontAlgn="base">
              <a:spcBef>
                <a:spcPct val="0"/>
              </a:spcBef>
              <a:spcAft>
                <a:spcPct val="0"/>
              </a:spcAft>
              <a:defRPr/>
            </a:pPr>
            <a:endParaRPr lang="en-US"/>
          </a:p>
        </p:txBody>
      </p:sp>
      <p:pic>
        <p:nvPicPr>
          <p:cNvPr id="11273" name="Picture 189" desc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203" y="219100"/>
            <a:ext cx="749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9" name="Freeform 185"/>
          <p:cNvSpPr>
            <a:spLocks/>
          </p:cNvSpPr>
          <p:nvPr/>
        </p:nvSpPr>
        <p:spPr bwMode="gray">
          <a:xfrm>
            <a:off x="10058400" y="0"/>
            <a:ext cx="2133600" cy="2076450"/>
          </a:xfrm>
          <a:custGeom>
            <a:avLst/>
            <a:gdLst>
              <a:gd name="T0" fmla="*/ 0 w 1008"/>
              <a:gd name="T1" fmla="*/ 0 h 1308"/>
              <a:gd name="T2" fmla="*/ 2147483647 w 1008"/>
              <a:gd name="T3" fmla="*/ 2147483647 h 1308"/>
              <a:gd name="T4" fmla="*/ 2147483647 w 1008"/>
              <a:gd name="T5" fmla="*/ 2147483647 h 1308"/>
              <a:gd name="T6" fmla="*/ 2147483647 w 1008"/>
              <a:gd name="T7" fmla="*/ 0 h 1308"/>
              <a:gd name="T8" fmla="*/ 0 w 1008"/>
              <a:gd name="T9" fmla="*/ 0 h 1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308">
                <a:moveTo>
                  <a:pt x="0" y="0"/>
                </a:moveTo>
                <a:lnTo>
                  <a:pt x="570" y="1308"/>
                </a:lnTo>
                <a:lnTo>
                  <a:pt x="1008" y="1170"/>
                </a:lnTo>
                <a:lnTo>
                  <a:pt x="1008"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1211" name="Freeform 187"/>
          <p:cNvSpPr>
            <a:spLocks/>
          </p:cNvSpPr>
          <p:nvPr/>
        </p:nvSpPr>
        <p:spPr bwMode="gray">
          <a:xfrm>
            <a:off x="11319933" y="1993900"/>
            <a:ext cx="872067" cy="1016000"/>
          </a:xfrm>
          <a:custGeom>
            <a:avLst/>
            <a:gdLst>
              <a:gd name="T0" fmla="*/ 0 w 412"/>
              <a:gd name="T1" fmla="*/ 2147483647 h 640"/>
              <a:gd name="T2" fmla="*/ 2147483647 w 412"/>
              <a:gd name="T3" fmla="*/ 2147483647 h 640"/>
              <a:gd name="T4" fmla="*/ 2147483647 w 412"/>
              <a:gd name="T5" fmla="*/ 2147483647 h 640"/>
              <a:gd name="T6" fmla="*/ 2147483647 w 412"/>
              <a:gd name="T7" fmla="*/ 0 h 640"/>
              <a:gd name="T8" fmla="*/ 0 w 412"/>
              <a:gd name="T9" fmla="*/ 2147483647 h 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640">
                <a:moveTo>
                  <a:pt x="0" y="122"/>
                </a:moveTo>
                <a:lnTo>
                  <a:pt x="222" y="640"/>
                </a:lnTo>
                <a:lnTo>
                  <a:pt x="412" y="638"/>
                </a:lnTo>
                <a:lnTo>
                  <a:pt x="412" y="0"/>
                </a:lnTo>
                <a:lnTo>
                  <a:pt x="0" y="12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1215" name="Picture 191" descr="2"/>
          <p:cNvSpPr>
            <a:spLocks noChangeAspect="1" noChangeArrowheads="1"/>
          </p:cNvSpPr>
          <p:nvPr/>
        </p:nvSpPr>
        <p:spPr bwMode="auto">
          <a:xfrm>
            <a:off x="9855217" y="50800"/>
            <a:ext cx="151341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smtClean="0">
              <a:solidFill>
                <a:srgbClr val="000000"/>
              </a:solidFill>
              <a:cs typeface="Arial" charset="0"/>
            </a:endParaRPr>
          </a:p>
        </p:txBody>
      </p:sp>
      <p:sp>
        <p:nvSpPr>
          <p:cNvPr id="11277" name="Rectangle 3"/>
          <p:cNvSpPr>
            <a:spLocks noGrp="1" noChangeArrowheads="1"/>
          </p:cNvSpPr>
          <p:nvPr>
            <p:ph type="body" idx="1"/>
          </p:nvPr>
        </p:nvSpPr>
        <p:spPr bwMode="black">
          <a:xfrm>
            <a:off x="304800" y="1066800"/>
            <a:ext cx="11277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0021623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wipe(up)">
                                      <p:cBhvr>
                                        <p:cTn id="7" dur="500"/>
                                        <p:tgtEl>
                                          <p:spTgt spid="120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11"/>
                                        </p:tgtEl>
                                        <p:attrNameLst>
                                          <p:attrName>style.visibility</p:attrName>
                                        </p:attrNameLst>
                                      </p:cBhvr>
                                      <p:to>
                                        <p:strVal val="visible"/>
                                      </p:to>
                                    </p:set>
                                    <p:animEffect transition="in" filter="wipe(down)">
                                      <p:cBhvr>
                                        <p:cTn id="11" dur="500"/>
                                        <p:tgtEl>
                                          <p:spTgt spid="1211"/>
                                        </p:tgtEl>
                                      </p:cBhvr>
                                    </p:animEffect>
                                  </p:childTnLst>
                                </p:cTn>
                              </p:par>
                            </p:childTnLst>
                          </p:cTn>
                        </p:par>
                        <p:par>
                          <p:cTn id="12" fill="hold" nodeType="afterGroup">
                            <p:stCondLst>
                              <p:cond delay="1000"/>
                            </p:stCondLst>
                            <p:childTnLst>
                              <p:par>
                                <p:cTn id="13" presetID="3" presetClass="entr" presetSubtype="5" fill="hold" nodeType="afterEffect">
                                  <p:stCondLst>
                                    <p:cond delay="0"/>
                                  </p:stCondLst>
                                  <p:childTnLst>
                                    <p:set>
                                      <p:cBhvr>
                                        <p:cTn id="14" dur="1" fill="hold">
                                          <p:stCondLst>
                                            <p:cond delay="0"/>
                                          </p:stCondLst>
                                        </p:cTn>
                                        <p:tgtEl>
                                          <p:spTgt spid="1215"/>
                                        </p:tgtEl>
                                        <p:attrNameLst>
                                          <p:attrName>style.visibility</p:attrName>
                                        </p:attrNameLst>
                                      </p:cBhvr>
                                      <p:to>
                                        <p:strVal val="visible"/>
                                      </p:to>
                                    </p:set>
                                    <p:animEffect transition="in" filter="blinds(vertical)">
                                      <p:cBhvr>
                                        <p:cTn id="15" dur="500"/>
                                        <p:tgtEl>
                                          <p:spTgt spid="1215"/>
                                        </p:tgtEl>
                                      </p:cBhvr>
                                    </p:animEffect>
                                  </p:childTnLst>
                                </p:cTn>
                              </p:par>
                            </p:childTnLst>
                          </p:cTn>
                        </p:par>
                        <p:par>
                          <p:cTn id="16" fill="hold" nodeType="afterGroup">
                            <p:stCondLst>
                              <p:cond delay="1500"/>
                            </p:stCondLst>
                            <p:childTnLst>
                              <p:par>
                                <p:cTn id="17" presetID="35" presetClass="path" presetSubtype="0" accel="50000" decel="50000" fill="hold" grpId="0" nodeType="afterEffect">
                                  <p:stCondLst>
                                    <p:cond delay="0"/>
                                  </p:stCondLst>
                                  <p:childTnLst>
                                    <p:animMotion origin="layout" path="M -0.34166 0.00787 L -1.21666 0.00787 " pathEditMode="relative" rAng="0" ptsTypes="AA">
                                      <p:cBhvr>
                                        <p:cTn id="18" dur="500" fill="hold"/>
                                        <p:tgtEl>
                                          <p:spTgt spid="1026"/>
                                        </p:tgtEl>
                                        <p:attrNameLst>
                                          <p:attrName>ppt_x</p:attrName>
                                          <p:attrName>ppt_y</p:attrName>
                                        </p:attrNameLst>
                                      </p:cBhvr>
                                      <p:rCtr x="-4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209" grpId="0" animBg="1"/>
      <p:bldP spid="1211" grpId="0" animBg="1"/>
    </p:bldLst>
  </p:timing>
  <p:hf sldNum="0" hdr="0" dt="0"/>
  <p:txStyles>
    <p:titleStyle>
      <a:lvl1pPr algn="l" rtl="0" eaLnBrk="0" fontAlgn="base" hangingPunct="0">
        <a:spcBef>
          <a:spcPct val="0"/>
        </a:spcBef>
        <a:spcAft>
          <a:spcPct val="0"/>
        </a:spcAft>
        <a:defRPr sz="3200">
          <a:solidFill>
            <a:srgbClr val="000000"/>
          </a:solidFill>
          <a:latin typeface="+mj-lt"/>
          <a:ea typeface="+mj-ea"/>
          <a:cs typeface="+mj-cs"/>
        </a:defRPr>
      </a:lvl1pPr>
      <a:lvl2pPr algn="l" rtl="0" eaLnBrk="0" fontAlgn="base" hangingPunct="0">
        <a:spcBef>
          <a:spcPct val="0"/>
        </a:spcBef>
        <a:spcAft>
          <a:spcPct val="0"/>
        </a:spcAft>
        <a:defRPr sz="3200">
          <a:solidFill>
            <a:srgbClr val="000000"/>
          </a:solidFill>
          <a:latin typeface="Arial" charset="0"/>
        </a:defRPr>
      </a:lvl2pPr>
      <a:lvl3pPr algn="l" rtl="0" eaLnBrk="0" fontAlgn="base" hangingPunct="0">
        <a:spcBef>
          <a:spcPct val="0"/>
        </a:spcBef>
        <a:spcAft>
          <a:spcPct val="0"/>
        </a:spcAft>
        <a:defRPr sz="3200">
          <a:solidFill>
            <a:srgbClr val="000000"/>
          </a:solidFill>
          <a:latin typeface="Arial" charset="0"/>
        </a:defRPr>
      </a:lvl3pPr>
      <a:lvl4pPr algn="l" rtl="0" eaLnBrk="0" fontAlgn="base" hangingPunct="0">
        <a:spcBef>
          <a:spcPct val="0"/>
        </a:spcBef>
        <a:spcAft>
          <a:spcPct val="0"/>
        </a:spcAft>
        <a:defRPr sz="3200">
          <a:solidFill>
            <a:srgbClr val="000000"/>
          </a:solidFill>
          <a:latin typeface="Arial" charset="0"/>
        </a:defRPr>
      </a:lvl4pPr>
      <a:lvl5pPr algn="l" rtl="0" eaLnBrk="0" fontAlgn="base" hangingPunct="0">
        <a:spcBef>
          <a:spcPct val="0"/>
        </a:spcBef>
        <a:spcAft>
          <a:spcPct val="0"/>
        </a:spcAft>
        <a:defRPr sz="3200">
          <a:solidFill>
            <a:srgbClr val="000000"/>
          </a:solidFill>
          <a:latin typeface="Arial" charset="0"/>
        </a:defRPr>
      </a:lvl5pPr>
      <a:lvl6pPr marL="457200" algn="l" rtl="0" eaLnBrk="1" fontAlgn="base" hangingPunct="1">
        <a:spcBef>
          <a:spcPct val="0"/>
        </a:spcBef>
        <a:spcAft>
          <a:spcPct val="0"/>
        </a:spcAft>
        <a:defRPr sz="3200">
          <a:solidFill>
            <a:srgbClr val="000000"/>
          </a:solidFill>
          <a:latin typeface="Arial" charset="0"/>
        </a:defRPr>
      </a:lvl6pPr>
      <a:lvl7pPr marL="914400" algn="l" rtl="0" eaLnBrk="1" fontAlgn="base" hangingPunct="1">
        <a:spcBef>
          <a:spcPct val="0"/>
        </a:spcBef>
        <a:spcAft>
          <a:spcPct val="0"/>
        </a:spcAft>
        <a:defRPr sz="3200">
          <a:solidFill>
            <a:srgbClr val="000000"/>
          </a:solidFill>
          <a:latin typeface="Arial" charset="0"/>
        </a:defRPr>
      </a:lvl7pPr>
      <a:lvl8pPr marL="1371600" algn="l" rtl="0" eaLnBrk="1" fontAlgn="base" hangingPunct="1">
        <a:spcBef>
          <a:spcPct val="0"/>
        </a:spcBef>
        <a:spcAft>
          <a:spcPct val="0"/>
        </a:spcAft>
        <a:defRPr sz="3200">
          <a:solidFill>
            <a:srgbClr val="000000"/>
          </a:solidFill>
          <a:latin typeface="Arial" charset="0"/>
        </a:defRPr>
      </a:lvl8pPr>
      <a:lvl9pPr marL="1828800" algn="l" rtl="0" eaLnBrk="1" fontAlgn="base" hangingPunct="1">
        <a:spcBef>
          <a:spcPct val="0"/>
        </a:spcBef>
        <a:spcAft>
          <a:spcPct val="0"/>
        </a:spcAft>
        <a:defRPr sz="3200">
          <a:solidFill>
            <a:srgbClr val="000000"/>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46" tIns="19172" rIns="38346" bIns="19172" anchor="ctr"/>
          <a:lstStyle/>
          <a:p>
            <a:pPr algn="ctr" defTabSz="913050">
              <a:defRPr/>
            </a:pPr>
            <a:endParaRPr lang="en-US" sz="1900">
              <a:solidFill>
                <a:prstClr val="white"/>
              </a:solidFill>
            </a:endParaRPr>
          </a:p>
        </p:txBody>
      </p:sp>
    </p:spTree>
    <p:extLst>
      <p:ext uri="{BB962C8B-B14F-4D97-AF65-F5344CB8AC3E}">
        <p14:creationId xmlns:p14="http://schemas.microsoft.com/office/powerpoint/2010/main" val="2993759725"/>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txStyles>
    <p:titleStyle>
      <a:lvl1pPr algn="ctr" defTabSz="911946" rtl="0" eaLnBrk="0" fontAlgn="base" hangingPunct="0">
        <a:spcBef>
          <a:spcPct val="0"/>
        </a:spcBef>
        <a:spcAft>
          <a:spcPct val="0"/>
        </a:spcAft>
        <a:defRPr sz="4400" kern="1200">
          <a:solidFill>
            <a:schemeClr val="tx1"/>
          </a:solidFill>
          <a:latin typeface="+mj-lt"/>
          <a:ea typeface="+mj-ea"/>
          <a:cs typeface="+mj-cs"/>
        </a:defRPr>
      </a:lvl1pPr>
      <a:lvl2pPr algn="ctr" defTabSz="911946" rtl="0" eaLnBrk="0" fontAlgn="base" hangingPunct="0">
        <a:spcBef>
          <a:spcPct val="0"/>
        </a:spcBef>
        <a:spcAft>
          <a:spcPct val="0"/>
        </a:spcAft>
        <a:defRPr sz="4400">
          <a:solidFill>
            <a:schemeClr val="tx1"/>
          </a:solidFill>
          <a:latin typeface="Calibri" pitchFamily="34" charset="0"/>
        </a:defRPr>
      </a:lvl2pPr>
      <a:lvl3pPr algn="ctr" defTabSz="911946" rtl="0" eaLnBrk="0" fontAlgn="base" hangingPunct="0">
        <a:spcBef>
          <a:spcPct val="0"/>
        </a:spcBef>
        <a:spcAft>
          <a:spcPct val="0"/>
        </a:spcAft>
        <a:defRPr sz="4400">
          <a:solidFill>
            <a:schemeClr val="tx1"/>
          </a:solidFill>
          <a:latin typeface="Calibri" pitchFamily="34" charset="0"/>
        </a:defRPr>
      </a:lvl3pPr>
      <a:lvl4pPr algn="ctr" defTabSz="911946" rtl="0" eaLnBrk="0" fontAlgn="base" hangingPunct="0">
        <a:spcBef>
          <a:spcPct val="0"/>
        </a:spcBef>
        <a:spcAft>
          <a:spcPct val="0"/>
        </a:spcAft>
        <a:defRPr sz="4400">
          <a:solidFill>
            <a:schemeClr val="tx1"/>
          </a:solidFill>
          <a:latin typeface="Calibri" pitchFamily="34" charset="0"/>
        </a:defRPr>
      </a:lvl4pPr>
      <a:lvl5pPr algn="ctr" defTabSz="911946" rtl="0" eaLnBrk="0" fontAlgn="base" hangingPunct="0">
        <a:spcBef>
          <a:spcPct val="0"/>
        </a:spcBef>
        <a:spcAft>
          <a:spcPct val="0"/>
        </a:spcAft>
        <a:defRPr sz="4400">
          <a:solidFill>
            <a:schemeClr val="tx1"/>
          </a:solidFill>
          <a:latin typeface="Calibri" pitchFamily="34" charset="0"/>
        </a:defRPr>
      </a:lvl5pPr>
      <a:lvl6pPr marL="456770" algn="ctr" defTabSz="911946" rtl="0" fontAlgn="base">
        <a:spcBef>
          <a:spcPct val="0"/>
        </a:spcBef>
        <a:spcAft>
          <a:spcPct val="0"/>
        </a:spcAft>
        <a:defRPr sz="4400">
          <a:solidFill>
            <a:schemeClr val="tx1"/>
          </a:solidFill>
          <a:latin typeface="Calibri" pitchFamily="34" charset="0"/>
        </a:defRPr>
      </a:lvl6pPr>
      <a:lvl7pPr marL="913532" algn="ctr" defTabSz="911946" rtl="0" fontAlgn="base">
        <a:spcBef>
          <a:spcPct val="0"/>
        </a:spcBef>
        <a:spcAft>
          <a:spcPct val="0"/>
        </a:spcAft>
        <a:defRPr sz="4400">
          <a:solidFill>
            <a:schemeClr val="tx1"/>
          </a:solidFill>
          <a:latin typeface="Calibri" pitchFamily="34" charset="0"/>
        </a:defRPr>
      </a:lvl7pPr>
      <a:lvl8pPr marL="1370296" algn="ctr" defTabSz="911946" rtl="0" fontAlgn="base">
        <a:spcBef>
          <a:spcPct val="0"/>
        </a:spcBef>
        <a:spcAft>
          <a:spcPct val="0"/>
        </a:spcAft>
        <a:defRPr sz="4400">
          <a:solidFill>
            <a:schemeClr val="tx1"/>
          </a:solidFill>
          <a:latin typeface="Calibri" pitchFamily="34" charset="0"/>
        </a:defRPr>
      </a:lvl8pPr>
      <a:lvl9pPr marL="1827065" algn="ctr" defTabSz="911946" rtl="0" fontAlgn="base">
        <a:spcBef>
          <a:spcPct val="0"/>
        </a:spcBef>
        <a:spcAft>
          <a:spcPct val="0"/>
        </a:spcAft>
        <a:defRPr sz="4400">
          <a:solidFill>
            <a:schemeClr val="tx1"/>
          </a:solidFill>
          <a:latin typeface="Calibri" pitchFamily="34" charset="0"/>
        </a:defRPr>
      </a:lvl9pPr>
    </p:titleStyle>
    <p:bodyStyle>
      <a:lvl1pPr marL="340991" indent="-340991" algn="l" defTabSz="911946"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659" indent="-283891" algn="l" defTabSz="911946"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331" indent="-226798" algn="l" defTabSz="911946"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94"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3863"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0883"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11"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34"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59"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0" rtl="0" eaLnBrk="1" latinLnBrk="0" hangingPunct="1">
        <a:defRPr sz="1900" kern="1200">
          <a:solidFill>
            <a:schemeClr val="tx1"/>
          </a:solidFill>
          <a:latin typeface="+mn-lt"/>
          <a:ea typeface="+mn-ea"/>
          <a:cs typeface="+mn-cs"/>
        </a:defRPr>
      </a:lvl1pPr>
      <a:lvl2pPr marL="456527" algn="l" defTabSz="913050" rtl="0" eaLnBrk="1" latinLnBrk="0" hangingPunct="1">
        <a:defRPr sz="1900" kern="1200">
          <a:solidFill>
            <a:schemeClr val="tx1"/>
          </a:solidFill>
          <a:latin typeface="+mn-lt"/>
          <a:ea typeface="+mn-ea"/>
          <a:cs typeface="+mn-cs"/>
        </a:defRPr>
      </a:lvl2pPr>
      <a:lvl3pPr marL="913050" algn="l" defTabSz="913050" rtl="0" eaLnBrk="1" latinLnBrk="0" hangingPunct="1">
        <a:defRPr sz="1900" kern="1200">
          <a:solidFill>
            <a:schemeClr val="tx1"/>
          </a:solidFill>
          <a:latin typeface="+mn-lt"/>
          <a:ea typeface="+mn-ea"/>
          <a:cs typeface="+mn-cs"/>
        </a:defRPr>
      </a:lvl3pPr>
      <a:lvl4pPr marL="1369573" algn="l" defTabSz="913050" rtl="0" eaLnBrk="1" latinLnBrk="0" hangingPunct="1">
        <a:defRPr sz="1900" kern="1200">
          <a:solidFill>
            <a:schemeClr val="tx1"/>
          </a:solidFill>
          <a:latin typeface="+mn-lt"/>
          <a:ea typeface="+mn-ea"/>
          <a:cs typeface="+mn-cs"/>
        </a:defRPr>
      </a:lvl4pPr>
      <a:lvl5pPr marL="1826100" algn="l" defTabSz="913050" rtl="0" eaLnBrk="1" latinLnBrk="0" hangingPunct="1">
        <a:defRPr sz="1900" kern="1200">
          <a:solidFill>
            <a:schemeClr val="tx1"/>
          </a:solidFill>
          <a:latin typeface="+mn-lt"/>
          <a:ea typeface="+mn-ea"/>
          <a:cs typeface="+mn-cs"/>
        </a:defRPr>
      </a:lvl5pPr>
      <a:lvl6pPr marL="2282621" algn="l" defTabSz="913050" rtl="0" eaLnBrk="1" latinLnBrk="0" hangingPunct="1">
        <a:defRPr sz="1900" kern="1200">
          <a:solidFill>
            <a:schemeClr val="tx1"/>
          </a:solidFill>
          <a:latin typeface="+mn-lt"/>
          <a:ea typeface="+mn-ea"/>
          <a:cs typeface="+mn-cs"/>
        </a:defRPr>
      </a:lvl6pPr>
      <a:lvl7pPr marL="2739148" algn="l" defTabSz="913050" rtl="0" eaLnBrk="1" latinLnBrk="0" hangingPunct="1">
        <a:defRPr sz="1900" kern="1200">
          <a:solidFill>
            <a:schemeClr val="tx1"/>
          </a:solidFill>
          <a:latin typeface="+mn-lt"/>
          <a:ea typeface="+mn-ea"/>
          <a:cs typeface="+mn-cs"/>
        </a:defRPr>
      </a:lvl7pPr>
      <a:lvl8pPr marL="3195672" algn="l" defTabSz="913050" rtl="0" eaLnBrk="1" latinLnBrk="0" hangingPunct="1">
        <a:defRPr sz="1900" kern="1200">
          <a:solidFill>
            <a:schemeClr val="tx1"/>
          </a:solidFill>
          <a:latin typeface="+mn-lt"/>
          <a:ea typeface="+mn-ea"/>
          <a:cs typeface="+mn-cs"/>
        </a:defRPr>
      </a:lvl8pPr>
      <a:lvl9pPr marL="3652197" algn="l" defTabSz="913050"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82" tIns="19191" rIns="38382" bIns="19191" anchor="ctr"/>
          <a:lstStyle/>
          <a:p>
            <a:pPr algn="ctr" defTabSz="913917">
              <a:defRPr/>
            </a:pPr>
            <a:endParaRPr lang="en-US">
              <a:solidFill>
                <a:prstClr val="white"/>
              </a:solidFill>
            </a:endParaRPr>
          </a:p>
        </p:txBody>
      </p:sp>
    </p:spTree>
    <p:extLst>
      <p:ext uri="{BB962C8B-B14F-4D97-AF65-F5344CB8AC3E}">
        <p14:creationId xmlns:p14="http://schemas.microsoft.com/office/powerpoint/2010/main" val="1037801717"/>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txStyles>
    <p:titleStyle>
      <a:lvl1pPr algn="ctr" defTabSz="912813" rtl="0" fontAlgn="base">
        <a:spcBef>
          <a:spcPct val="0"/>
        </a:spcBef>
        <a:spcAft>
          <a:spcPct val="0"/>
        </a:spcAft>
        <a:defRPr sz="4400" kern="1200">
          <a:solidFill>
            <a:schemeClr val="tx1"/>
          </a:solidFill>
          <a:latin typeface="+mj-lt"/>
          <a:ea typeface="+mj-ea"/>
          <a:cs typeface="+mj-cs"/>
        </a:defRPr>
      </a:lvl1pPr>
      <a:lvl2pPr algn="ctr" defTabSz="912813" rtl="0" fontAlgn="base">
        <a:spcBef>
          <a:spcPct val="0"/>
        </a:spcBef>
        <a:spcAft>
          <a:spcPct val="0"/>
        </a:spcAft>
        <a:defRPr sz="4400">
          <a:solidFill>
            <a:schemeClr val="tx1"/>
          </a:solidFill>
          <a:latin typeface="Calibri" pitchFamily="34" charset="0"/>
        </a:defRPr>
      </a:lvl2pPr>
      <a:lvl3pPr algn="ctr" defTabSz="912813" rtl="0" fontAlgn="base">
        <a:spcBef>
          <a:spcPct val="0"/>
        </a:spcBef>
        <a:spcAft>
          <a:spcPct val="0"/>
        </a:spcAft>
        <a:defRPr sz="4400">
          <a:solidFill>
            <a:schemeClr val="tx1"/>
          </a:solidFill>
          <a:latin typeface="Calibri" pitchFamily="34" charset="0"/>
        </a:defRPr>
      </a:lvl3pPr>
      <a:lvl4pPr algn="ctr" defTabSz="912813" rtl="0" fontAlgn="base">
        <a:spcBef>
          <a:spcPct val="0"/>
        </a:spcBef>
        <a:spcAft>
          <a:spcPct val="0"/>
        </a:spcAft>
        <a:defRPr sz="4400">
          <a:solidFill>
            <a:schemeClr val="tx1"/>
          </a:solidFill>
          <a:latin typeface="Calibri" pitchFamily="34" charset="0"/>
        </a:defRPr>
      </a:lvl4pPr>
      <a:lvl5pPr algn="ctr" defTabSz="912813" rtl="0" fontAlgn="base">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912813"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912813"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327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3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89"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48"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7" rtl="0" eaLnBrk="1" latinLnBrk="0" hangingPunct="1">
        <a:defRPr sz="1800" kern="1200">
          <a:solidFill>
            <a:schemeClr val="tx1"/>
          </a:solidFill>
          <a:latin typeface="+mn-lt"/>
          <a:ea typeface="+mn-ea"/>
          <a:cs typeface="+mn-cs"/>
        </a:defRPr>
      </a:lvl1pPr>
      <a:lvl2pPr marL="456959" algn="l" defTabSz="913917" rtl="0" eaLnBrk="1" latinLnBrk="0" hangingPunct="1">
        <a:defRPr sz="1800" kern="1200">
          <a:solidFill>
            <a:schemeClr val="tx1"/>
          </a:solidFill>
          <a:latin typeface="+mn-lt"/>
          <a:ea typeface="+mn-ea"/>
          <a:cs typeface="+mn-cs"/>
        </a:defRPr>
      </a:lvl2pPr>
      <a:lvl3pPr marL="913917" algn="l" defTabSz="913917" rtl="0" eaLnBrk="1" latinLnBrk="0" hangingPunct="1">
        <a:defRPr sz="1800" kern="1200">
          <a:solidFill>
            <a:schemeClr val="tx1"/>
          </a:solidFill>
          <a:latin typeface="+mn-lt"/>
          <a:ea typeface="+mn-ea"/>
          <a:cs typeface="+mn-cs"/>
        </a:defRPr>
      </a:lvl3pPr>
      <a:lvl4pPr marL="1370877" algn="l" defTabSz="913917" rtl="0" eaLnBrk="1" latinLnBrk="0" hangingPunct="1">
        <a:defRPr sz="1800" kern="1200">
          <a:solidFill>
            <a:schemeClr val="tx1"/>
          </a:solidFill>
          <a:latin typeface="+mn-lt"/>
          <a:ea typeface="+mn-ea"/>
          <a:cs typeface="+mn-cs"/>
        </a:defRPr>
      </a:lvl4pPr>
      <a:lvl5pPr marL="1827834" algn="l" defTabSz="913917" rtl="0" eaLnBrk="1" latinLnBrk="0" hangingPunct="1">
        <a:defRPr sz="1800" kern="1200">
          <a:solidFill>
            <a:schemeClr val="tx1"/>
          </a:solidFill>
          <a:latin typeface="+mn-lt"/>
          <a:ea typeface="+mn-ea"/>
          <a:cs typeface="+mn-cs"/>
        </a:defRPr>
      </a:lvl5pPr>
      <a:lvl6pPr marL="2284793" algn="l" defTabSz="913917" rtl="0" eaLnBrk="1" latinLnBrk="0" hangingPunct="1">
        <a:defRPr sz="1800" kern="1200">
          <a:solidFill>
            <a:schemeClr val="tx1"/>
          </a:solidFill>
          <a:latin typeface="+mn-lt"/>
          <a:ea typeface="+mn-ea"/>
          <a:cs typeface="+mn-cs"/>
        </a:defRPr>
      </a:lvl6pPr>
      <a:lvl7pPr marL="2741751" algn="l" defTabSz="913917" rtl="0" eaLnBrk="1" latinLnBrk="0" hangingPunct="1">
        <a:defRPr sz="1800" kern="1200">
          <a:solidFill>
            <a:schemeClr val="tx1"/>
          </a:solidFill>
          <a:latin typeface="+mn-lt"/>
          <a:ea typeface="+mn-ea"/>
          <a:cs typeface="+mn-cs"/>
        </a:defRPr>
      </a:lvl7pPr>
      <a:lvl8pPr marL="3198709" algn="l" defTabSz="913917" rtl="0" eaLnBrk="1" latinLnBrk="0" hangingPunct="1">
        <a:defRPr sz="1800" kern="1200">
          <a:solidFill>
            <a:schemeClr val="tx1"/>
          </a:solidFill>
          <a:latin typeface="+mn-lt"/>
          <a:ea typeface="+mn-ea"/>
          <a:cs typeface="+mn-cs"/>
        </a:defRPr>
      </a:lvl8pPr>
      <a:lvl9pPr marL="3655668" algn="l" defTabSz="91391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alpha val="63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694" tIns="22846" rIns="45694" bIns="22846" rtlCol="0" anchor="ctr"/>
          <a:lstStyle/>
          <a:p>
            <a:pPr algn="ctr" defTabSz="1088011"/>
            <a:endParaRPr lang="en-US" sz="2100">
              <a:solidFill>
                <a:prstClr val="white"/>
              </a:solidFill>
            </a:endParaRPr>
          </a:p>
        </p:txBody>
      </p:sp>
    </p:spTree>
    <p:extLst>
      <p:ext uri="{BB962C8B-B14F-4D97-AF65-F5344CB8AC3E}">
        <p14:creationId xmlns:p14="http://schemas.microsoft.com/office/powerpoint/2010/main" val="99077197"/>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txStyles>
    <p:titleStyle>
      <a:lvl1pPr algn="ctr" defTabSz="1088011" rtl="0" eaLnBrk="1" latinLnBrk="0" hangingPunct="1">
        <a:spcBef>
          <a:spcPct val="0"/>
        </a:spcBef>
        <a:buNone/>
        <a:defRPr sz="5200" kern="1200">
          <a:solidFill>
            <a:schemeClr val="tx1"/>
          </a:solidFill>
          <a:latin typeface="+mj-lt"/>
          <a:ea typeface="+mj-ea"/>
          <a:cs typeface="+mj-cs"/>
        </a:defRPr>
      </a:lvl1pPr>
    </p:titleStyle>
    <p:bodyStyle>
      <a:lvl1pPr marL="408004" indent="-408004" algn="l" defTabSz="1088011"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84009" indent="-340003" algn="l" defTabSz="1088011"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014" indent="-272004" algn="l" defTabSz="1088011"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904019"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025"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2028"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036"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0041"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4046"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011" rtl="0" eaLnBrk="1" latinLnBrk="0" hangingPunct="1">
        <a:defRPr sz="2100" kern="1200">
          <a:solidFill>
            <a:schemeClr val="tx1"/>
          </a:solidFill>
          <a:latin typeface="+mn-lt"/>
          <a:ea typeface="+mn-ea"/>
          <a:cs typeface="+mn-cs"/>
        </a:defRPr>
      </a:lvl1pPr>
      <a:lvl2pPr marL="544005" algn="l" defTabSz="1088011" rtl="0" eaLnBrk="1" latinLnBrk="0" hangingPunct="1">
        <a:defRPr sz="2100" kern="1200">
          <a:solidFill>
            <a:schemeClr val="tx1"/>
          </a:solidFill>
          <a:latin typeface="+mn-lt"/>
          <a:ea typeface="+mn-ea"/>
          <a:cs typeface="+mn-cs"/>
        </a:defRPr>
      </a:lvl2pPr>
      <a:lvl3pPr marL="1088011" algn="l" defTabSz="1088011" rtl="0" eaLnBrk="1" latinLnBrk="0" hangingPunct="1">
        <a:defRPr sz="2100" kern="1200">
          <a:solidFill>
            <a:schemeClr val="tx1"/>
          </a:solidFill>
          <a:latin typeface="+mn-lt"/>
          <a:ea typeface="+mn-ea"/>
          <a:cs typeface="+mn-cs"/>
        </a:defRPr>
      </a:lvl3pPr>
      <a:lvl4pPr marL="1632018" algn="l" defTabSz="1088011" rtl="0" eaLnBrk="1" latinLnBrk="0" hangingPunct="1">
        <a:defRPr sz="2100" kern="1200">
          <a:solidFill>
            <a:schemeClr val="tx1"/>
          </a:solidFill>
          <a:latin typeface="+mn-lt"/>
          <a:ea typeface="+mn-ea"/>
          <a:cs typeface="+mn-cs"/>
        </a:defRPr>
      </a:lvl4pPr>
      <a:lvl5pPr marL="2176022" algn="l" defTabSz="1088011" rtl="0" eaLnBrk="1" latinLnBrk="0" hangingPunct="1">
        <a:defRPr sz="2100" kern="1200">
          <a:solidFill>
            <a:schemeClr val="tx1"/>
          </a:solidFill>
          <a:latin typeface="+mn-lt"/>
          <a:ea typeface="+mn-ea"/>
          <a:cs typeface="+mn-cs"/>
        </a:defRPr>
      </a:lvl5pPr>
      <a:lvl6pPr marL="2720027" algn="l" defTabSz="1088011" rtl="0" eaLnBrk="1" latinLnBrk="0" hangingPunct="1">
        <a:defRPr sz="2100" kern="1200">
          <a:solidFill>
            <a:schemeClr val="tx1"/>
          </a:solidFill>
          <a:latin typeface="+mn-lt"/>
          <a:ea typeface="+mn-ea"/>
          <a:cs typeface="+mn-cs"/>
        </a:defRPr>
      </a:lvl6pPr>
      <a:lvl7pPr marL="3264033" algn="l" defTabSz="1088011" rtl="0" eaLnBrk="1" latinLnBrk="0" hangingPunct="1">
        <a:defRPr sz="2100" kern="1200">
          <a:solidFill>
            <a:schemeClr val="tx1"/>
          </a:solidFill>
          <a:latin typeface="+mn-lt"/>
          <a:ea typeface="+mn-ea"/>
          <a:cs typeface="+mn-cs"/>
        </a:defRPr>
      </a:lvl7pPr>
      <a:lvl8pPr marL="3808037" algn="l" defTabSz="1088011" rtl="0" eaLnBrk="1" latinLnBrk="0" hangingPunct="1">
        <a:defRPr sz="2100" kern="1200">
          <a:solidFill>
            <a:schemeClr val="tx1"/>
          </a:solidFill>
          <a:latin typeface="+mn-lt"/>
          <a:ea typeface="+mn-ea"/>
          <a:cs typeface="+mn-cs"/>
        </a:defRPr>
      </a:lvl8pPr>
      <a:lvl9pPr marL="4352043" algn="l" defTabSz="1088011"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337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337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47DBD10-9AB4-470E-8735-322C4D8ACE9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70832613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200EB41-39DD-4745-BDE2-0E920575E965}"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64447163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609600" y="1600203"/>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4" name="Date Placeholder 13"/>
          <p:cNvSpPr>
            <a:spLocks noGrp="1"/>
          </p:cNvSpPr>
          <p:nvPr>
            <p:ph type="dt" sz="half" idx="2"/>
          </p:nvPr>
        </p:nvSpPr>
        <p:spPr>
          <a:xfrm rot="5400000">
            <a:off x="10453954" y="1017855"/>
            <a:ext cx="2011362" cy="51223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defRPr>
            </a:lvl1pPr>
          </a:lstStyle>
          <a:p>
            <a:pPr fontAlgn="base">
              <a:spcBef>
                <a:spcPct val="0"/>
              </a:spcBef>
              <a:spcAft>
                <a:spcPct val="0"/>
              </a:spcAft>
            </a:pPr>
            <a:fld id="{5D06028E-FA5F-4297-BC6D-C54205DBCD93}" type="datetimeFigureOut">
              <a:rPr lang="en-US" smtClean="0">
                <a:solidFill>
                  <a:srgbClr val="575F6D"/>
                </a:solidFill>
                <a:cs typeface="Arial" charset="0"/>
              </a:rPr>
              <a:pPr fontAlgn="base">
                <a:spcBef>
                  <a:spcPct val="0"/>
                </a:spcBef>
                <a:spcAft>
                  <a:spcPct val="0"/>
                </a:spcAft>
              </a:pPr>
              <a:t>31/5/2021</a:t>
            </a:fld>
            <a:endParaRPr lang="en-US" smtClean="0">
              <a:solidFill>
                <a:srgbClr val="575F6D"/>
              </a:solidFill>
              <a:cs typeface="Arial" charset="0"/>
            </a:endParaRPr>
          </a:p>
        </p:txBody>
      </p:sp>
      <p:sp>
        <p:nvSpPr>
          <p:cNvPr id="3" name="Footer Placeholder 2"/>
          <p:cNvSpPr>
            <a:spLocks noGrp="1"/>
          </p:cNvSpPr>
          <p:nvPr>
            <p:ph type="ftr" sz="quarter" idx="3"/>
          </p:nvPr>
        </p:nvSpPr>
        <p:spPr>
          <a:xfrm rot="5400000">
            <a:off x="9853084" y="3676121"/>
            <a:ext cx="3200400" cy="48683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chemeClr val="tx2"/>
                </a:solidFill>
              </a:defRPr>
            </a:lvl1pPr>
          </a:lstStyle>
          <a:p>
            <a:pPr fontAlgn="base">
              <a:spcBef>
                <a:spcPct val="0"/>
              </a:spcBef>
              <a:spcAft>
                <a:spcPct val="0"/>
              </a:spcAft>
            </a:pPr>
            <a:endParaRPr lang="en-US" smtClean="0">
              <a:solidFill>
                <a:srgbClr val="575F6D"/>
              </a:solidFill>
              <a:cs typeface="Arial" charset="0"/>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032" name="Straight Connector 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cs typeface="Arial" charset="0"/>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1034" name="Straight Connector 1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cs typeface="Arial" charset="0"/>
            </a:endParaRPr>
          </a:p>
        </p:txBody>
      </p:sp>
      <p:sp>
        <p:nvSpPr>
          <p:cNvPr id="12" name="Oval 11"/>
          <p:cNvSpPr/>
          <p:nvPr/>
        </p:nvSpPr>
        <p:spPr>
          <a:xfrm>
            <a:off x="10875435" y="5715003"/>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
        <p:nvSpPr>
          <p:cNvPr id="23" name="Slide Number Placeholder 22"/>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pPr fontAlgn="base">
              <a:spcBef>
                <a:spcPct val="0"/>
              </a:spcBef>
              <a:spcAft>
                <a:spcPct val="0"/>
              </a:spcAft>
            </a:pPr>
            <a:fld id="{84C70533-FA06-4337-98D4-837DD479DA21}" type="slidenum">
              <a:rPr lang="en-US" altLang="vi-VN" smtClean="0">
                <a:cs typeface="Arial" charset="0"/>
              </a:rPr>
              <a:pPr fontAlgn="base">
                <a:spcBef>
                  <a:spcPct val="0"/>
                </a:spcBef>
                <a:spcAft>
                  <a:spcPct val="0"/>
                </a:spcAft>
              </a:pPr>
              <a:t>‹#›</a:t>
            </a:fld>
            <a:endParaRPr lang="en-US" altLang="vi-VN" smtClean="0">
              <a:cs typeface="Arial" charset="0"/>
            </a:endParaRPr>
          </a:p>
        </p:txBody>
      </p:sp>
    </p:spTree>
    <p:extLst>
      <p:ext uri="{BB962C8B-B14F-4D97-AF65-F5344CB8AC3E}">
        <p14:creationId xmlns:p14="http://schemas.microsoft.com/office/powerpoint/2010/main" val="242891691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slide" Target="slide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Content Placeholder 2"/>
          <p:cNvSpPr>
            <a:spLocks noGrp="1"/>
          </p:cNvSpPr>
          <p:nvPr>
            <p:ph idx="1"/>
          </p:nvPr>
        </p:nvSpPr>
        <p:spPr/>
        <p:txBody>
          <a:bodyPr/>
          <a:lstStyle/>
          <a:p>
            <a:pPr eaLnBrk="1" hangingPunct="1"/>
            <a:endParaRPr lang="en-US" smtClean="0"/>
          </a:p>
        </p:txBody>
      </p:sp>
      <p:sp>
        <p:nvSpPr>
          <p:cNvPr id="138243" name="Footer Placeholder 3"/>
          <p:cNvSpPr>
            <a:spLocks noGrp="1"/>
          </p:cNvSpPr>
          <p:nvPr>
            <p:ph type="ftr"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mtClean="0">
                <a:solidFill>
                  <a:srgbClr val="000000"/>
                </a:solidFill>
                <a:latin typeface="Arial" charset="0"/>
                <a:cs typeface="Arial" charset="0"/>
              </a:rPr>
              <a:t>www.themegallery.com</a:t>
            </a:r>
          </a:p>
        </p:txBody>
      </p:sp>
      <p:pic>
        <p:nvPicPr>
          <p:cNvPr id="138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5" name="Rectangle 4"/>
          <p:cNvSpPr txBox="1">
            <a:spLocks noChangeArrowheads="1"/>
          </p:cNvSpPr>
          <p:nvPr/>
        </p:nvSpPr>
        <p:spPr bwMode="gray">
          <a:xfrm>
            <a:off x="609600" y="1676400"/>
            <a:ext cx="12903200" cy="297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lnSpc>
                <a:spcPct val="150000"/>
              </a:lnSpc>
              <a:spcBef>
                <a:spcPct val="0"/>
              </a:spcBef>
              <a:spcAft>
                <a:spcPct val="0"/>
              </a:spcAft>
            </a:pPr>
            <a:r>
              <a:rPr lang="en-US" sz="6000" b="1" i="1" dirty="0" err="1" smtClean="0">
                <a:solidFill>
                  <a:srgbClr val="002060"/>
                </a:solidFill>
                <a:cs typeface="Times New Roman" pitchFamily="18" charset="0"/>
              </a:rPr>
              <a:t>Kính</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chào</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quý</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thầy</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cô</a:t>
            </a:r>
            <a:r>
              <a:rPr lang="en-US" sz="6000" b="1" i="1" dirty="0" smtClean="0">
                <a:solidFill>
                  <a:srgbClr val="002060"/>
                </a:solidFill>
                <a:cs typeface="Times New Roman" pitchFamily="18" charset="0"/>
              </a:rPr>
              <a:t> </a:t>
            </a:r>
          </a:p>
          <a:p>
            <a:pPr algn="ctr" fontAlgn="base">
              <a:lnSpc>
                <a:spcPct val="150000"/>
              </a:lnSpc>
              <a:spcBef>
                <a:spcPct val="0"/>
              </a:spcBef>
              <a:spcAft>
                <a:spcPct val="0"/>
              </a:spcAft>
            </a:pPr>
            <a:r>
              <a:rPr lang="en-US" sz="6000" b="1" i="1" dirty="0" err="1" smtClean="0">
                <a:solidFill>
                  <a:srgbClr val="002060"/>
                </a:solidFill>
                <a:cs typeface="Times New Roman" pitchFamily="18" charset="0"/>
              </a:rPr>
              <a:t>và</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các</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em</a:t>
            </a:r>
            <a:r>
              <a:rPr lang="en-US" sz="6000" b="1" i="1" dirty="0" smtClean="0">
                <a:solidFill>
                  <a:srgbClr val="002060"/>
                </a:solidFill>
                <a:cs typeface="Times New Roman" pitchFamily="18" charset="0"/>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29267" y="609627"/>
            <a:ext cx="21463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7" name="1">
            <a:hlinkClick r:id="rId4" action="ppaction://hlinksldjump"/>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282950"/>
            <a:ext cx="2118784"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680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1+#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588588" y="769869"/>
            <a:ext cx="11277600" cy="917042"/>
          </a:xfrm>
        </p:spPr>
        <p:txBody>
          <a:bodyPr/>
          <a:lstStyle/>
          <a:p>
            <a:pPr marL="609600" indent="-609600">
              <a:lnSpc>
                <a:spcPct val="150000"/>
              </a:lnSpc>
              <a:buFontTx/>
              <a:buAutoNum type="arabicPeriod"/>
            </a:pPr>
            <a:r>
              <a:rPr lang="en-US" b="1" i="1" dirty="0" err="1" smtClean="0">
                <a:solidFill>
                  <a:srgbClr val="002060"/>
                </a:solidFill>
                <a:latin typeface="Times New Roman" pitchFamily="18" charset="0"/>
              </a:rPr>
              <a:t>Tính</a:t>
            </a:r>
            <a:r>
              <a:rPr lang="en-US" b="1" i="1" dirty="0" smtClean="0">
                <a:solidFill>
                  <a:srgbClr val="002060"/>
                </a:solidFill>
                <a:latin typeface="Times New Roman" pitchFamily="18" charset="0"/>
              </a:rPr>
              <a:t> </a:t>
            </a:r>
            <a:r>
              <a:rPr lang="en-US" b="1" i="1" dirty="0" err="1">
                <a:solidFill>
                  <a:srgbClr val="002060"/>
                </a:solidFill>
                <a:latin typeface="Times New Roman" pitchFamily="18" charset="0"/>
              </a:rPr>
              <a:t>khái</a:t>
            </a:r>
            <a:r>
              <a:rPr lang="en-US" b="1" i="1" dirty="0">
                <a:solidFill>
                  <a:srgbClr val="002060"/>
                </a:solidFill>
                <a:latin typeface="Times New Roman" pitchFamily="18" charset="0"/>
              </a:rPr>
              <a:t> </a:t>
            </a:r>
            <a:r>
              <a:rPr lang="en-US" b="1" i="1" dirty="0" err="1">
                <a:solidFill>
                  <a:srgbClr val="002060"/>
                </a:solidFill>
                <a:latin typeface="Times New Roman" pitchFamily="18" charset="0"/>
              </a:rPr>
              <a:t>quát</a:t>
            </a:r>
            <a:r>
              <a:rPr lang="en-US" b="1" i="1" dirty="0">
                <a:solidFill>
                  <a:srgbClr val="002060"/>
                </a:solidFill>
                <a:latin typeface="Times New Roman" pitchFamily="18" charset="0"/>
              </a:rPr>
              <a:t>, </a:t>
            </a:r>
            <a:r>
              <a:rPr lang="en-US" b="1" i="1" dirty="0" err="1">
                <a:solidFill>
                  <a:srgbClr val="002060"/>
                </a:solidFill>
                <a:latin typeface="Times New Roman" pitchFamily="18" charset="0"/>
              </a:rPr>
              <a:t>trừu</a:t>
            </a:r>
            <a:r>
              <a:rPr lang="en-US" b="1" i="1" dirty="0">
                <a:solidFill>
                  <a:srgbClr val="002060"/>
                </a:solidFill>
                <a:latin typeface="Times New Roman" pitchFamily="18" charset="0"/>
              </a:rPr>
              <a:t> </a:t>
            </a:r>
            <a:r>
              <a:rPr lang="en-US" b="1" i="1" dirty="0" err="1" smtClean="0">
                <a:solidFill>
                  <a:srgbClr val="002060"/>
                </a:solidFill>
                <a:latin typeface="Times New Roman" pitchFamily="18" charset="0"/>
              </a:rPr>
              <a:t>tượng</a:t>
            </a:r>
            <a:endParaRPr lang="en-US" b="1" i="1" dirty="0">
              <a:solidFill>
                <a:srgbClr val="002060"/>
              </a:solidFill>
              <a:latin typeface="Times New Roman" pitchFamily="18" charset="0"/>
            </a:endParaRPr>
          </a:p>
          <a:p>
            <a:pPr marL="609600" indent="-609600">
              <a:lnSpc>
                <a:spcPct val="150000"/>
              </a:lnSpc>
              <a:buFontTx/>
              <a:buNone/>
            </a:pPr>
            <a:endParaRPr lang="en-US" dirty="0">
              <a:latin typeface="Times New Roman" pitchFamily="18" charset="0"/>
            </a:endParaRPr>
          </a:p>
          <a:p>
            <a:pPr marL="609600" indent="-609600">
              <a:lnSpc>
                <a:spcPct val="150000"/>
              </a:lnSpc>
              <a:buFontTx/>
              <a:buNone/>
            </a:pPr>
            <a:endParaRPr lang="en-US" dirty="0">
              <a:latin typeface="Times New Roman" pitchFamily="18" charset="0"/>
            </a:endParaRPr>
          </a:p>
          <a:p>
            <a:pPr marL="609600" indent="-609600">
              <a:lnSpc>
                <a:spcPct val="150000"/>
              </a:lnSpc>
              <a:buFontTx/>
              <a:buNone/>
            </a:pPr>
            <a:endParaRPr lang="en-US" dirty="0">
              <a:latin typeface="Times New Roman" pitchFamily="18" charset="0"/>
            </a:endParaRPr>
          </a:p>
          <a:p>
            <a:pPr marL="609600" indent="-609600">
              <a:lnSpc>
                <a:spcPct val="150000"/>
              </a:lnSpc>
              <a:buFontTx/>
              <a:buChar char="-"/>
            </a:pPr>
            <a:endParaRPr lang="en-US" dirty="0">
              <a:latin typeface="Times New Roman" pitchFamily="18" charset="0"/>
            </a:endParaRPr>
          </a:p>
        </p:txBody>
      </p:sp>
      <p:sp>
        <p:nvSpPr>
          <p:cNvPr id="3" name="Rectangle 2"/>
          <p:cNvSpPr>
            <a:spLocks noGrp="1" noChangeArrowheads="1"/>
          </p:cNvSpPr>
          <p:nvPr>
            <p:ph type="title"/>
          </p:nvPr>
        </p:nvSpPr>
        <p:spPr>
          <a:xfrm>
            <a:off x="688430" y="-31532"/>
            <a:ext cx="10972800" cy="1143000"/>
          </a:xfrm>
        </p:spPr>
        <p:txBody>
          <a:bodyPr/>
          <a:lstStyle/>
          <a:p>
            <a:r>
              <a:rPr lang="en-US" sz="2800" b="1" dirty="0" smtClean="0">
                <a:solidFill>
                  <a:srgbClr val="C00000"/>
                </a:solidFill>
                <a:latin typeface="Times New Roman" pitchFamily="18" charset="0"/>
              </a:rPr>
              <a:t>II. ĐẶC TRƯNG CỦA PHONG CÁCH  NGÔN NGỮ KHOA HỌC</a:t>
            </a:r>
            <a:endParaRPr lang="en-US" sz="2800" b="1" dirty="0">
              <a:solidFill>
                <a:srgbClr val="C00000"/>
              </a:solidFill>
              <a:latin typeface="Times New Roman" pitchFamily="18" charset="0"/>
            </a:endParaRPr>
          </a:p>
        </p:txBody>
      </p:sp>
      <p:sp>
        <p:nvSpPr>
          <p:cNvPr id="4" name="Rectangle 3"/>
          <p:cNvSpPr/>
          <p:nvPr/>
        </p:nvSpPr>
        <p:spPr>
          <a:xfrm>
            <a:off x="583321" y="1663359"/>
            <a:ext cx="10988565" cy="3246530"/>
          </a:xfrm>
          <a:prstGeom prst="rect">
            <a:avLst/>
          </a:prstGeom>
        </p:spPr>
        <p:txBody>
          <a:bodyPr wrap="square">
            <a:spAutoFit/>
          </a:bodyPr>
          <a:lstStyle/>
          <a:p>
            <a:pPr marL="457200" indent="-457200" algn="just">
              <a:lnSpc>
                <a:spcPct val="150000"/>
              </a:lnSpc>
              <a:buFont typeface="Times New Roman" pitchFamily="18" charset="0"/>
              <a:buChar char="⁃"/>
            </a:pPr>
            <a:r>
              <a:rPr lang="vi-VN" sz="2800" i="1" dirty="0" smtClean="0">
                <a:solidFill>
                  <a:srgbClr val="000000"/>
                </a:solidFill>
                <a:latin typeface="Times New Roman"/>
                <a:ea typeface="Times New Roman"/>
              </a:rPr>
              <a:t>Ngôn </a:t>
            </a:r>
            <a:r>
              <a:rPr lang="vi-VN" sz="2800" i="1" dirty="0">
                <a:solidFill>
                  <a:srgbClr val="000000"/>
                </a:solidFill>
                <a:latin typeface="Times New Roman"/>
                <a:ea typeface="Times New Roman"/>
              </a:rPr>
              <a:t>ngữ khoa học dùng nhiều thuật ngữ khoa học: </a:t>
            </a:r>
            <a:r>
              <a:rPr lang="vi-VN" sz="2800" dirty="0">
                <a:solidFill>
                  <a:srgbClr val="000000"/>
                </a:solidFill>
                <a:latin typeface="Times New Roman"/>
                <a:ea typeface="Times New Roman"/>
              </a:rPr>
              <a:t>từ chuyên môn dùng trong từng ngành khoa học và chỉ dùng để biểu hiện khái niệm khoa </a:t>
            </a:r>
            <a:r>
              <a:rPr lang="vi-VN" sz="2800" dirty="0" smtClean="0">
                <a:solidFill>
                  <a:srgbClr val="000000"/>
                </a:solidFill>
                <a:latin typeface="Times New Roman"/>
                <a:ea typeface="Times New Roman"/>
              </a:rPr>
              <a:t>học</a:t>
            </a:r>
            <a:r>
              <a:rPr lang="en-US" sz="2800" dirty="0" smtClean="0">
                <a:solidFill>
                  <a:srgbClr val="000000"/>
                </a:solidFill>
                <a:latin typeface="Times New Roman"/>
                <a:ea typeface="Times New Roman"/>
              </a:rPr>
              <a:t>.</a:t>
            </a:r>
          </a:p>
          <a:p>
            <a:pPr marL="457200" indent="-457200" algn="just">
              <a:lnSpc>
                <a:spcPct val="150000"/>
              </a:lnSpc>
              <a:buFont typeface="Times New Roman" pitchFamily="18" charset="0"/>
              <a:buChar char="⁃"/>
            </a:pPr>
            <a:r>
              <a:rPr lang="vi-VN" sz="2800" i="1" dirty="0" smtClean="0">
                <a:solidFill>
                  <a:srgbClr val="000000"/>
                </a:solidFill>
                <a:latin typeface="Times New Roman"/>
                <a:ea typeface="Times New Roman"/>
              </a:rPr>
              <a:t>Kết </a:t>
            </a:r>
            <a:r>
              <a:rPr lang="vi-VN" sz="2800" i="1" dirty="0">
                <a:solidFill>
                  <a:srgbClr val="000000"/>
                </a:solidFill>
                <a:latin typeface="Times New Roman"/>
                <a:ea typeface="Times New Roman"/>
              </a:rPr>
              <a:t>cấu văn bản: </a:t>
            </a:r>
            <a:r>
              <a:rPr lang="vi-VN" sz="2800" dirty="0">
                <a:solidFill>
                  <a:srgbClr val="000000"/>
                </a:solidFill>
                <a:latin typeface="Times New Roman"/>
                <a:ea typeface="Times New Roman"/>
              </a:rPr>
              <a:t>mang tính khái quát </a:t>
            </a:r>
            <a:r>
              <a:rPr lang="vi-VN" sz="2800" i="1" dirty="0">
                <a:solidFill>
                  <a:srgbClr val="000000"/>
                </a:solidFill>
                <a:latin typeface="Times New Roman"/>
                <a:ea typeface="Times New Roman"/>
              </a:rPr>
              <a:t>(các luận điểm khoa học trình bày từ lớn đến nhỏ, từ cao đến thấp, từ khái quát đến cụ thể)</a:t>
            </a:r>
            <a:endParaRPr lang="en-US" sz="2400" i="1" dirty="0">
              <a:effectLst/>
              <a:latin typeface="Times New Roman"/>
              <a:ea typeface="Times New Roman"/>
            </a:endParaRPr>
          </a:p>
        </p:txBody>
      </p:sp>
    </p:spTree>
    <p:extLst>
      <p:ext uri="{BB962C8B-B14F-4D97-AF65-F5344CB8AC3E}">
        <p14:creationId xmlns:p14="http://schemas.microsoft.com/office/powerpoint/2010/main" val="400887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wipe(down)">
                                      <p:cBhvr>
                                        <p:cTn id="12" dur="500"/>
                                        <p:tgtEl>
                                          <p:spTgt spid="10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588588" y="769869"/>
            <a:ext cx="11277600" cy="917042"/>
          </a:xfrm>
        </p:spPr>
        <p:txBody>
          <a:bodyPr/>
          <a:lstStyle/>
          <a:p>
            <a:pPr marL="0" indent="0">
              <a:lnSpc>
                <a:spcPct val="150000"/>
              </a:lnSpc>
              <a:buNone/>
            </a:pPr>
            <a:r>
              <a:rPr lang="en-US" b="1" i="1" dirty="0" smtClean="0">
                <a:solidFill>
                  <a:srgbClr val="002060"/>
                </a:solidFill>
                <a:latin typeface="Times New Roman" pitchFamily="18" charset="0"/>
              </a:rPr>
              <a:t>2. </a:t>
            </a:r>
            <a:r>
              <a:rPr lang="en-US" b="1" i="1" dirty="0" err="1" smtClean="0">
                <a:solidFill>
                  <a:srgbClr val="002060"/>
                </a:solidFill>
                <a:latin typeface="Times New Roman" pitchFamily="18" charset="0"/>
              </a:rPr>
              <a:t>Tính</a:t>
            </a:r>
            <a:r>
              <a:rPr lang="en-US" b="1" i="1" dirty="0" smtClean="0">
                <a:solidFill>
                  <a:srgbClr val="002060"/>
                </a:solidFill>
                <a:latin typeface="Times New Roman" pitchFamily="18" charset="0"/>
              </a:rPr>
              <a:t> </a:t>
            </a:r>
            <a:r>
              <a:rPr lang="en-US" b="1" i="1" dirty="0" err="1" smtClean="0">
                <a:solidFill>
                  <a:srgbClr val="002060"/>
                </a:solidFill>
                <a:latin typeface="Times New Roman" pitchFamily="18" charset="0"/>
              </a:rPr>
              <a:t>lí</a:t>
            </a:r>
            <a:r>
              <a:rPr lang="en-US" b="1" i="1" dirty="0" smtClean="0">
                <a:solidFill>
                  <a:srgbClr val="002060"/>
                </a:solidFill>
                <a:latin typeface="Times New Roman" pitchFamily="18" charset="0"/>
              </a:rPr>
              <a:t> </a:t>
            </a:r>
            <a:r>
              <a:rPr lang="en-US" b="1" i="1" dirty="0" err="1" smtClean="0">
                <a:solidFill>
                  <a:srgbClr val="002060"/>
                </a:solidFill>
                <a:latin typeface="Times New Roman" pitchFamily="18" charset="0"/>
              </a:rPr>
              <a:t>trí</a:t>
            </a:r>
            <a:r>
              <a:rPr lang="en-US" b="1" i="1" dirty="0" smtClean="0">
                <a:solidFill>
                  <a:srgbClr val="002060"/>
                </a:solidFill>
                <a:latin typeface="Times New Roman" pitchFamily="18" charset="0"/>
              </a:rPr>
              <a:t>, </a:t>
            </a:r>
            <a:r>
              <a:rPr lang="en-US" b="1" i="1" dirty="0" err="1" smtClean="0">
                <a:solidFill>
                  <a:srgbClr val="002060"/>
                </a:solidFill>
                <a:latin typeface="Times New Roman" pitchFamily="18" charset="0"/>
              </a:rPr>
              <a:t>lôgic</a:t>
            </a:r>
            <a:endParaRPr lang="en-US" b="1" i="1" dirty="0">
              <a:solidFill>
                <a:srgbClr val="002060"/>
              </a:solidFill>
              <a:latin typeface="Times New Roman" pitchFamily="18" charset="0"/>
            </a:endParaRPr>
          </a:p>
          <a:p>
            <a:pPr marL="609600" indent="-609600">
              <a:lnSpc>
                <a:spcPct val="150000"/>
              </a:lnSpc>
              <a:buFontTx/>
              <a:buNone/>
            </a:pPr>
            <a:endParaRPr lang="en-US" dirty="0">
              <a:latin typeface="Times New Roman" pitchFamily="18" charset="0"/>
            </a:endParaRPr>
          </a:p>
          <a:p>
            <a:pPr marL="609600" indent="-609600">
              <a:lnSpc>
                <a:spcPct val="150000"/>
              </a:lnSpc>
              <a:buFontTx/>
              <a:buNone/>
            </a:pPr>
            <a:endParaRPr lang="en-US" dirty="0" smtClean="0">
              <a:latin typeface="Times New Roman" pitchFamily="18" charset="0"/>
            </a:endParaRPr>
          </a:p>
          <a:p>
            <a:pPr marL="609600" indent="-609600">
              <a:lnSpc>
                <a:spcPct val="150000"/>
              </a:lnSpc>
              <a:buFontTx/>
              <a:buNone/>
            </a:pPr>
            <a:endParaRPr lang="en-US" dirty="0">
              <a:latin typeface="Times New Roman" pitchFamily="18" charset="0"/>
            </a:endParaRPr>
          </a:p>
          <a:p>
            <a:pPr marL="609600" indent="-609600">
              <a:lnSpc>
                <a:spcPct val="150000"/>
              </a:lnSpc>
              <a:buFontTx/>
              <a:buChar char="-"/>
            </a:pPr>
            <a:endParaRPr lang="en-US" dirty="0">
              <a:latin typeface="Times New Roman" pitchFamily="18" charset="0"/>
            </a:endParaRPr>
          </a:p>
        </p:txBody>
      </p:sp>
      <p:sp>
        <p:nvSpPr>
          <p:cNvPr id="3" name="Rectangle 2"/>
          <p:cNvSpPr>
            <a:spLocks noGrp="1" noChangeArrowheads="1"/>
          </p:cNvSpPr>
          <p:nvPr>
            <p:ph type="title"/>
          </p:nvPr>
        </p:nvSpPr>
        <p:spPr>
          <a:xfrm>
            <a:off x="688430" y="-31532"/>
            <a:ext cx="10972800" cy="1143000"/>
          </a:xfrm>
        </p:spPr>
        <p:txBody>
          <a:bodyPr/>
          <a:lstStyle/>
          <a:p>
            <a:r>
              <a:rPr lang="en-US" sz="2800" b="1" dirty="0" smtClean="0">
                <a:solidFill>
                  <a:srgbClr val="C00000"/>
                </a:solidFill>
                <a:latin typeface="Times New Roman" pitchFamily="18" charset="0"/>
              </a:rPr>
              <a:t>II. ĐẶC TRƯNG CỦA PHONG CÁCH  NGÔN NGỮ KHOA HỌC</a:t>
            </a:r>
            <a:endParaRPr lang="en-US" sz="2800" b="1" dirty="0">
              <a:solidFill>
                <a:srgbClr val="C00000"/>
              </a:solidFill>
              <a:latin typeface="Times New Roman" pitchFamily="18" charset="0"/>
            </a:endParaRPr>
          </a:p>
        </p:txBody>
      </p:sp>
      <p:sp>
        <p:nvSpPr>
          <p:cNvPr id="2" name="Rectangle 1"/>
          <p:cNvSpPr/>
          <p:nvPr/>
        </p:nvSpPr>
        <p:spPr>
          <a:xfrm>
            <a:off x="614853" y="1647593"/>
            <a:ext cx="10893973" cy="2677656"/>
          </a:xfrm>
          <a:prstGeom prst="rect">
            <a:avLst/>
          </a:prstGeom>
        </p:spPr>
        <p:txBody>
          <a:bodyPr wrap="square">
            <a:spAutoFit/>
          </a:bodyPr>
          <a:lstStyle/>
          <a:p>
            <a:pPr marL="457200" indent="-457200" algn="just">
              <a:lnSpc>
                <a:spcPct val="150000"/>
              </a:lnSpc>
              <a:buFontTx/>
              <a:buChar char="-"/>
            </a:pPr>
            <a:r>
              <a:rPr lang="vi-VN" sz="2800" i="1" dirty="0" smtClean="0">
                <a:solidFill>
                  <a:srgbClr val="000000"/>
                </a:solidFill>
                <a:latin typeface="Times New Roman"/>
                <a:ea typeface="Times New Roman"/>
              </a:rPr>
              <a:t>Từ </a:t>
            </a:r>
            <a:r>
              <a:rPr lang="vi-VN" sz="2800" i="1" dirty="0">
                <a:solidFill>
                  <a:srgbClr val="000000"/>
                </a:solidFill>
                <a:latin typeface="Times New Roman"/>
                <a:ea typeface="Times New Roman"/>
              </a:rPr>
              <a:t>ngữ: </a:t>
            </a:r>
            <a:r>
              <a:rPr lang="vi-VN" sz="2800" dirty="0">
                <a:solidFill>
                  <a:srgbClr val="000000"/>
                </a:solidFill>
                <a:latin typeface="Times New Roman"/>
                <a:ea typeface="Times New Roman"/>
              </a:rPr>
              <a:t>chỉ dùng với một nghĩa, không dùng các biện pháp tu </a:t>
            </a:r>
            <a:r>
              <a:rPr lang="vi-VN" sz="2800" dirty="0" smtClean="0">
                <a:solidFill>
                  <a:srgbClr val="000000"/>
                </a:solidFill>
                <a:latin typeface="Times New Roman"/>
                <a:ea typeface="Times New Roman"/>
              </a:rPr>
              <a:t>từ</a:t>
            </a:r>
            <a:r>
              <a:rPr lang="en-US" sz="2800" dirty="0" smtClean="0">
                <a:solidFill>
                  <a:srgbClr val="000000"/>
                </a:solidFill>
                <a:latin typeface="Times New Roman"/>
                <a:ea typeface="Times New Roman"/>
              </a:rPr>
              <a:t>.</a:t>
            </a:r>
          </a:p>
          <a:p>
            <a:pPr marL="457200" indent="-457200" algn="just">
              <a:lnSpc>
                <a:spcPct val="150000"/>
              </a:lnSpc>
              <a:buFontTx/>
              <a:buChar char="-"/>
            </a:pPr>
            <a:r>
              <a:rPr lang="vi-VN" sz="2800" i="1" dirty="0" smtClean="0">
                <a:solidFill>
                  <a:srgbClr val="000000"/>
                </a:solidFill>
                <a:latin typeface="Times New Roman"/>
                <a:ea typeface="Times New Roman"/>
              </a:rPr>
              <a:t>Câu </a:t>
            </a:r>
            <a:r>
              <a:rPr lang="vi-VN" sz="2800" i="1" dirty="0">
                <a:solidFill>
                  <a:srgbClr val="000000"/>
                </a:solidFill>
                <a:latin typeface="Times New Roman"/>
                <a:ea typeface="Times New Roman"/>
              </a:rPr>
              <a:t>văn: </a:t>
            </a:r>
            <a:r>
              <a:rPr lang="vi-VN" sz="2800" dirty="0">
                <a:solidFill>
                  <a:srgbClr val="000000"/>
                </a:solidFill>
                <a:latin typeface="Times New Roman"/>
                <a:ea typeface="Times New Roman"/>
              </a:rPr>
              <a:t>chặt chẽ, mạch lạc, là 1 đơn vị thông tin, cú pháp </a:t>
            </a:r>
            <a:r>
              <a:rPr lang="vi-VN" sz="2800" dirty="0" smtClean="0">
                <a:solidFill>
                  <a:srgbClr val="000000"/>
                </a:solidFill>
                <a:latin typeface="Times New Roman"/>
                <a:ea typeface="Times New Roman"/>
              </a:rPr>
              <a:t>chuẩn.</a:t>
            </a:r>
            <a:endParaRPr lang="en-US" sz="2400" dirty="0" smtClean="0">
              <a:latin typeface="Times New Roman"/>
              <a:ea typeface="Times New Roman"/>
            </a:endParaRPr>
          </a:p>
          <a:p>
            <a:pPr marL="457200" indent="-457200" algn="just">
              <a:lnSpc>
                <a:spcPct val="150000"/>
              </a:lnSpc>
              <a:buFontTx/>
              <a:buChar char="-"/>
            </a:pPr>
            <a:r>
              <a:rPr lang="vi-VN" sz="2800" i="1" dirty="0" smtClean="0">
                <a:solidFill>
                  <a:srgbClr val="000000"/>
                </a:solidFill>
                <a:latin typeface="Times New Roman"/>
                <a:ea typeface="Times New Roman"/>
              </a:rPr>
              <a:t>Kết </a:t>
            </a:r>
            <a:r>
              <a:rPr lang="vi-VN" sz="2800" i="1" dirty="0">
                <a:solidFill>
                  <a:srgbClr val="000000"/>
                </a:solidFill>
                <a:latin typeface="Times New Roman"/>
                <a:ea typeface="Times New Roman"/>
              </a:rPr>
              <a:t>cấu văn bản: </a:t>
            </a:r>
            <a:r>
              <a:rPr lang="vi-VN" sz="2800" dirty="0">
                <a:solidFill>
                  <a:srgbClr val="000000"/>
                </a:solidFill>
                <a:latin typeface="Times New Roman"/>
                <a:ea typeface="Times New Roman"/>
              </a:rPr>
              <a:t>Câu văn liên kết chặt chẽ và mạch lạc. Cả văn bản thể hiện một lập luận logic.</a:t>
            </a:r>
            <a:endParaRPr lang="en-US" sz="2400" dirty="0">
              <a:effectLst/>
              <a:latin typeface="Times New Roman"/>
              <a:ea typeface="Times New Roman"/>
            </a:endParaRPr>
          </a:p>
        </p:txBody>
      </p:sp>
    </p:spTree>
    <p:extLst>
      <p:ext uri="{BB962C8B-B14F-4D97-AF65-F5344CB8AC3E}">
        <p14:creationId xmlns:p14="http://schemas.microsoft.com/office/powerpoint/2010/main" val="693060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243">
                                            <p:txEl>
                                              <p:pRg st="0" end="0"/>
                                            </p:txEl>
                                          </p:spTgt>
                                        </p:tgtEl>
                                        <p:attrNameLst>
                                          <p:attrName>style.visibility</p:attrName>
                                        </p:attrNameLst>
                                      </p:cBhvr>
                                      <p:to>
                                        <p:strVal val="visible"/>
                                      </p:to>
                                    </p:set>
                                    <p:anim calcmode="discrete" valueType="clr">
                                      <p:cBhvr override="childStyle">
                                        <p:cTn id="7" dur="80"/>
                                        <p:tgtEl>
                                          <p:spTgt spid="102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24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down)">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down)">
                                      <p:cBhvr>
                                        <p:cTn id="2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588588" y="769869"/>
            <a:ext cx="11277600" cy="917042"/>
          </a:xfrm>
        </p:spPr>
        <p:txBody>
          <a:bodyPr/>
          <a:lstStyle/>
          <a:p>
            <a:pPr marL="0" indent="0">
              <a:lnSpc>
                <a:spcPct val="150000"/>
              </a:lnSpc>
              <a:buNone/>
            </a:pPr>
            <a:r>
              <a:rPr lang="en-US" b="1" i="1" dirty="0" smtClean="0">
                <a:solidFill>
                  <a:srgbClr val="002060"/>
                </a:solidFill>
                <a:latin typeface="Times New Roman" pitchFamily="18" charset="0"/>
              </a:rPr>
              <a:t>3. </a:t>
            </a:r>
            <a:r>
              <a:rPr lang="en-US" b="1" i="1" dirty="0" err="1" smtClean="0">
                <a:solidFill>
                  <a:srgbClr val="002060"/>
                </a:solidFill>
                <a:latin typeface="Times New Roman" pitchFamily="18" charset="0"/>
              </a:rPr>
              <a:t>Tính</a:t>
            </a:r>
            <a:r>
              <a:rPr lang="en-US" b="1" i="1" dirty="0" smtClean="0">
                <a:solidFill>
                  <a:srgbClr val="002060"/>
                </a:solidFill>
                <a:latin typeface="Times New Roman" pitchFamily="18" charset="0"/>
              </a:rPr>
              <a:t> </a:t>
            </a:r>
            <a:r>
              <a:rPr lang="en-US" b="1" i="1" dirty="0" err="1" smtClean="0">
                <a:solidFill>
                  <a:srgbClr val="002060"/>
                </a:solidFill>
                <a:latin typeface="Times New Roman" pitchFamily="18" charset="0"/>
              </a:rPr>
              <a:t>khách</a:t>
            </a:r>
            <a:r>
              <a:rPr lang="en-US" b="1" i="1" dirty="0" smtClean="0">
                <a:solidFill>
                  <a:srgbClr val="002060"/>
                </a:solidFill>
                <a:latin typeface="Times New Roman" pitchFamily="18" charset="0"/>
              </a:rPr>
              <a:t> </a:t>
            </a:r>
            <a:r>
              <a:rPr lang="en-US" b="1" i="1" dirty="0" err="1" smtClean="0">
                <a:solidFill>
                  <a:srgbClr val="002060"/>
                </a:solidFill>
                <a:latin typeface="Times New Roman" pitchFamily="18" charset="0"/>
              </a:rPr>
              <a:t>quan</a:t>
            </a:r>
            <a:r>
              <a:rPr lang="en-US" b="1" i="1" dirty="0" smtClean="0">
                <a:solidFill>
                  <a:srgbClr val="002060"/>
                </a:solidFill>
                <a:latin typeface="Times New Roman" pitchFamily="18" charset="0"/>
              </a:rPr>
              <a:t>, phi </a:t>
            </a:r>
            <a:r>
              <a:rPr lang="en-US" b="1" i="1" dirty="0" err="1" smtClean="0">
                <a:solidFill>
                  <a:srgbClr val="002060"/>
                </a:solidFill>
                <a:latin typeface="Times New Roman" pitchFamily="18" charset="0"/>
              </a:rPr>
              <a:t>cá</a:t>
            </a:r>
            <a:r>
              <a:rPr lang="en-US" b="1" i="1" dirty="0" smtClean="0">
                <a:solidFill>
                  <a:srgbClr val="002060"/>
                </a:solidFill>
                <a:latin typeface="Times New Roman" pitchFamily="18" charset="0"/>
              </a:rPr>
              <a:t> </a:t>
            </a:r>
            <a:r>
              <a:rPr lang="en-US" b="1" i="1" dirty="0" err="1" smtClean="0">
                <a:solidFill>
                  <a:srgbClr val="002060"/>
                </a:solidFill>
                <a:latin typeface="Times New Roman" pitchFamily="18" charset="0"/>
              </a:rPr>
              <a:t>thể</a:t>
            </a:r>
            <a:endParaRPr lang="en-US" b="1" i="1" dirty="0">
              <a:solidFill>
                <a:srgbClr val="002060"/>
              </a:solidFill>
              <a:latin typeface="Times New Roman" pitchFamily="18" charset="0"/>
            </a:endParaRPr>
          </a:p>
          <a:p>
            <a:pPr marL="609600" indent="-609600">
              <a:lnSpc>
                <a:spcPct val="150000"/>
              </a:lnSpc>
              <a:buFontTx/>
              <a:buNone/>
            </a:pPr>
            <a:endParaRPr lang="en-US" dirty="0">
              <a:latin typeface="Times New Roman" pitchFamily="18" charset="0"/>
            </a:endParaRPr>
          </a:p>
          <a:p>
            <a:pPr marL="609600" indent="-609600">
              <a:lnSpc>
                <a:spcPct val="150000"/>
              </a:lnSpc>
              <a:buFontTx/>
              <a:buNone/>
            </a:pPr>
            <a:endParaRPr lang="en-US" dirty="0" smtClean="0">
              <a:latin typeface="Times New Roman" pitchFamily="18" charset="0"/>
            </a:endParaRPr>
          </a:p>
          <a:p>
            <a:pPr marL="609600" indent="-609600">
              <a:lnSpc>
                <a:spcPct val="150000"/>
              </a:lnSpc>
              <a:buFontTx/>
              <a:buNone/>
            </a:pPr>
            <a:endParaRPr lang="en-US" dirty="0">
              <a:latin typeface="Times New Roman" pitchFamily="18" charset="0"/>
            </a:endParaRPr>
          </a:p>
          <a:p>
            <a:pPr marL="609600" indent="-609600">
              <a:lnSpc>
                <a:spcPct val="150000"/>
              </a:lnSpc>
              <a:buFontTx/>
              <a:buChar char="-"/>
            </a:pPr>
            <a:endParaRPr lang="en-US" dirty="0">
              <a:latin typeface="Times New Roman" pitchFamily="18" charset="0"/>
            </a:endParaRPr>
          </a:p>
        </p:txBody>
      </p:sp>
      <p:sp>
        <p:nvSpPr>
          <p:cNvPr id="3" name="Rectangle 2"/>
          <p:cNvSpPr>
            <a:spLocks noGrp="1" noChangeArrowheads="1"/>
          </p:cNvSpPr>
          <p:nvPr>
            <p:ph type="title"/>
          </p:nvPr>
        </p:nvSpPr>
        <p:spPr>
          <a:xfrm>
            <a:off x="688430" y="-31532"/>
            <a:ext cx="10972800" cy="1143000"/>
          </a:xfrm>
        </p:spPr>
        <p:txBody>
          <a:bodyPr/>
          <a:lstStyle/>
          <a:p>
            <a:r>
              <a:rPr lang="en-US" sz="2800" b="1" dirty="0" smtClean="0">
                <a:solidFill>
                  <a:srgbClr val="C00000"/>
                </a:solidFill>
                <a:latin typeface="Times New Roman" pitchFamily="18" charset="0"/>
              </a:rPr>
              <a:t>II. ĐẶC TRƯNG CỦA PHONG CÁCH  NGÔN NGỮ KHOA HỌC</a:t>
            </a:r>
            <a:endParaRPr lang="en-US" sz="2800" b="1" dirty="0">
              <a:solidFill>
                <a:srgbClr val="C00000"/>
              </a:solidFill>
              <a:latin typeface="Times New Roman" pitchFamily="18" charset="0"/>
            </a:endParaRPr>
          </a:p>
        </p:txBody>
      </p:sp>
      <p:sp>
        <p:nvSpPr>
          <p:cNvPr id="4" name="Rectangle 3"/>
          <p:cNvSpPr/>
          <p:nvPr/>
        </p:nvSpPr>
        <p:spPr>
          <a:xfrm>
            <a:off x="662151" y="1554732"/>
            <a:ext cx="10815145" cy="2805896"/>
          </a:xfrm>
          <a:prstGeom prst="rect">
            <a:avLst/>
          </a:prstGeom>
        </p:spPr>
        <p:txBody>
          <a:bodyPr wrap="square">
            <a:spAutoFit/>
          </a:bodyPr>
          <a:lstStyle/>
          <a:p>
            <a:pPr marL="457200" indent="-457200" algn="just">
              <a:lnSpc>
                <a:spcPct val="150000"/>
              </a:lnSpc>
              <a:buFontTx/>
              <a:buChar char="-"/>
            </a:pPr>
            <a:r>
              <a:rPr lang="vi-VN" sz="2800" i="1" dirty="0" smtClean="0">
                <a:solidFill>
                  <a:srgbClr val="000000"/>
                </a:solidFill>
                <a:latin typeface="Times New Roman"/>
                <a:ea typeface="Times New Roman"/>
              </a:rPr>
              <a:t>Câu </a:t>
            </a:r>
            <a:r>
              <a:rPr lang="vi-VN" sz="2800" i="1" dirty="0">
                <a:solidFill>
                  <a:srgbClr val="000000"/>
                </a:solidFill>
                <a:latin typeface="Times New Roman"/>
                <a:ea typeface="Times New Roman"/>
              </a:rPr>
              <a:t>văn trong văn bản khoa học: </a:t>
            </a:r>
            <a:r>
              <a:rPr lang="vi-VN" sz="2800" dirty="0">
                <a:solidFill>
                  <a:srgbClr val="000000"/>
                </a:solidFill>
                <a:latin typeface="Times New Roman"/>
                <a:ea typeface="Times New Roman"/>
              </a:rPr>
              <a:t>có sắc thái trung hoà, ít cảm </a:t>
            </a:r>
            <a:r>
              <a:rPr lang="vi-VN" sz="2800" dirty="0" smtClean="0">
                <a:solidFill>
                  <a:srgbClr val="000000"/>
                </a:solidFill>
                <a:latin typeface="Times New Roman"/>
                <a:ea typeface="Times New Roman"/>
              </a:rPr>
              <a:t>xúc</a:t>
            </a:r>
            <a:r>
              <a:rPr lang="en-US" sz="2400" dirty="0" smtClean="0">
                <a:latin typeface="Times New Roman"/>
                <a:ea typeface="Times New Roman"/>
              </a:rPr>
              <a:t>.</a:t>
            </a:r>
          </a:p>
          <a:p>
            <a:pPr marL="457200" indent="-457200" algn="just">
              <a:lnSpc>
                <a:spcPct val="150000"/>
              </a:lnSpc>
              <a:buFontTx/>
              <a:buChar char="-"/>
            </a:pPr>
            <a:r>
              <a:rPr lang="vi-VN" sz="2800" dirty="0" smtClean="0">
                <a:solidFill>
                  <a:srgbClr val="000000"/>
                </a:solidFill>
                <a:latin typeface="Times New Roman"/>
                <a:ea typeface="Times New Roman"/>
              </a:rPr>
              <a:t>Khoa </a:t>
            </a:r>
            <a:r>
              <a:rPr lang="vi-VN" sz="2800" dirty="0">
                <a:solidFill>
                  <a:srgbClr val="000000"/>
                </a:solidFill>
                <a:latin typeface="Times New Roman"/>
                <a:ea typeface="Times New Roman"/>
              </a:rPr>
              <a:t>học có tính khái quát cao nên ít có những biểu đạt có tính chất cá </a:t>
            </a:r>
            <a:r>
              <a:rPr lang="vi-VN" sz="2800" dirty="0" smtClean="0">
                <a:solidFill>
                  <a:srgbClr val="000000"/>
                </a:solidFill>
                <a:latin typeface="Times New Roman"/>
                <a:ea typeface="Times New Roman"/>
              </a:rPr>
              <a:t>nhân</a:t>
            </a:r>
            <a:r>
              <a:rPr lang="en-US" sz="2800" dirty="0" smtClean="0">
                <a:solidFill>
                  <a:srgbClr val="000000"/>
                </a:solidFill>
                <a:latin typeface="Times New Roman"/>
                <a:ea typeface="Times New Roman"/>
              </a:rPr>
              <a:t>.</a:t>
            </a:r>
            <a:endParaRPr lang="en-US" sz="2400" dirty="0">
              <a:latin typeface="Times New Roman"/>
              <a:ea typeface="Times New Roman"/>
            </a:endParaRPr>
          </a:p>
          <a:p>
            <a:pPr algn="just">
              <a:lnSpc>
                <a:spcPct val="150000"/>
              </a:lnSpc>
              <a:spcBef>
                <a:spcPts val="1000"/>
              </a:spcBef>
            </a:pPr>
            <a:r>
              <a:rPr lang="en-US" sz="2800" b="1" dirty="0">
                <a:solidFill>
                  <a:srgbClr val="000000"/>
                </a:solidFill>
                <a:latin typeface="Times New Roman"/>
              </a:rPr>
              <a:t> </a:t>
            </a:r>
            <a:endParaRPr lang="en-US" sz="2800" b="1" dirty="0">
              <a:effectLst/>
              <a:latin typeface="Cambria"/>
            </a:endParaRPr>
          </a:p>
        </p:txBody>
      </p:sp>
    </p:spTree>
    <p:extLst>
      <p:ext uri="{BB962C8B-B14F-4D97-AF65-F5344CB8AC3E}">
        <p14:creationId xmlns:p14="http://schemas.microsoft.com/office/powerpoint/2010/main" val="1335486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243">
                                            <p:txEl>
                                              <p:pRg st="0" end="0"/>
                                            </p:txEl>
                                          </p:spTgt>
                                        </p:tgtEl>
                                        <p:attrNameLst>
                                          <p:attrName>style.visibility</p:attrName>
                                        </p:attrNameLst>
                                      </p:cBhvr>
                                      <p:to>
                                        <p:strVal val="visible"/>
                                      </p:to>
                                    </p:set>
                                    <p:anim calcmode="discrete" valueType="clr">
                                      <p:cBhvr override="childStyle">
                                        <p:cTn id="7" dur="80"/>
                                        <p:tgtEl>
                                          <p:spTgt spid="102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24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63633" y="983420"/>
            <a:ext cx="4067139" cy="523220"/>
          </a:xfrm>
          <a:prstGeom prst="rect">
            <a:avLst/>
          </a:prstGeom>
        </p:spPr>
        <p:txBody>
          <a:bodyPr wrap="none">
            <a:spAutoFit/>
          </a:bodyPr>
          <a:lstStyle/>
          <a:p>
            <a:r>
              <a:rPr lang="en-US" sz="2800" b="1" i="1" dirty="0" err="1" smtClean="0">
                <a:solidFill>
                  <a:srgbClr val="002060"/>
                </a:solidFill>
                <a:latin typeface="Times New Roman" pitchFamily="18" charset="0"/>
                <a:cs typeface="Times New Roman" pitchFamily="18" charset="0"/>
              </a:rPr>
              <a:t>Làm</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bài</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tập</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nhóm</a:t>
            </a:r>
            <a:r>
              <a:rPr lang="en-US" sz="2800" b="1" i="1" dirty="0" smtClean="0">
                <a:solidFill>
                  <a:srgbClr val="002060"/>
                </a:solidFill>
                <a:latin typeface="Times New Roman" pitchFamily="18" charset="0"/>
                <a:cs typeface="Times New Roman" pitchFamily="18" charset="0"/>
              </a:rPr>
              <a:t> 5 </a:t>
            </a:r>
            <a:r>
              <a:rPr lang="en-US" sz="2800" b="1" i="1" dirty="0" err="1" smtClean="0">
                <a:solidFill>
                  <a:srgbClr val="002060"/>
                </a:solidFill>
                <a:latin typeface="Times New Roman" pitchFamily="18" charset="0"/>
                <a:cs typeface="Times New Roman" pitchFamily="18" charset="0"/>
              </a:rPr>
              <a:t>phút</a:t>
            </a:r>
            <a:r>
              <a:rPr lang="en-US" sz="2800" b="1" i="1" dirty="0" smtClean="0">
                <a:solidFill>
                  <a:srgbClr val="002060"/>
                </a:solidFill>
                <a:latin typeface="Times New Roman" pitchFamily="18" charset="0"/>
                <a:cs typeface="Times New Roman" pitchFamily="18" charset="0"/>
              </a:rPr>
              <a:t>:</a:t>
            </a:r>
            <a:endParaRPr lang="en-US" sz="1400" dirty="0">
              <a:solidFill>
                <a:prstClr val="black"/>
              </a:solidFill>
            </a:endParaRPr>
          </a:p>
        </p:txBody>
      </p:sp>
      <p:graphicFrame>
        <p:nvGraphicFramePr>
          <p:cNvPr id="9" name="Content Placeholder 3"/>
          <p:cNvGraphicFramePr>
            <a:graphicFrameLocks noGrp="1"/>
          </p:cNvGraphicFramePr>
          <p:nvPr>
            <p:ph sz="quarter" idx="1"/>
            <p:extLst>
              <p:ext uri="{D42A27DB-BD31-4B8C-83A1-F6EECF244321}">
                <p14:modId xmlns:p14="http://schemas.microsoft.com/office/powerpoint/2010/main" val="1372872459"/>
              </p:ext>
            </p:extLst>
          </p:nvPr>
        </p:nvGraphicFramePr>
        <p:xfrm>
          <a:off x="1271772" y="1749964"/>
          <a:ext cx="9956800" cy="4613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2"/>
          <p:cNvSpPr>
            <a:spLocks noGrp="1" noChangeArrowheads="1"/>
          </p:cNvSpPr>
          <p:nvPr>
            <p:ph type="title"/>
          </p:nvPr>
        </p:nvSpPr>
        <p:spPr>
          <a:xfrm>
            <a:off x="688430" y="-346852"/>
            <a:ext cx="10972800" cy="1143000"/>
          </a:xfrm>
        </p:spPr>
        <p:txBody>
          <a:bodyPr/>
          <a:lstStyle/>
          <a:p>
            <a:pPr algn="ctr"/>
            <a:r>
              <a:rPr lang="en-US" sz="2800" b="1" dirty="0" smtClean="0">
                <a:solidFill>
                  <a:srgbClr val="C00000"/>
                </a:solidFill>
                <a:latin typeface="Times New Roman" pitchFamily="18" charset="0"/>
              </a:rPr>
              <a:t>III. LUYỆN TẬP</a:t>
            </a:r>
            <a:endParaRPr lang="en-US" sz="2800" b="1" dirty="0">
              <a:solidFill>
                <a:srgbClr val="C00000"/>
              </a:solidFill>
              <a:latin typeface="Times New Roman" pitchFamily="18" charset="0"/>
            </a:endParaRPr>
          </a:p>
        </p:txBody>
      </p:sp>
    </p:spTree>
    <p:extLst>
      <p:ext uri="{BB962C8B-B14F-4D97-AF65-F5344CB8AC3E}">
        <p14:creationId xmlns:p14="http://schemas.microsoft.com/office/powerpoint/2010/main" val="418223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9" grpId="0">
        <p:bldAsOne/>
      </p:bldGraphic>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8430" y="-31532"/>
            <a:ext cx="10972800" cy="1143000"/>
          </a:xfrm>
        </p:spPr>
        <p:txBody>
          <a:bodyPr/>
          <a:lstStyle/>
          <a:p>
            <a:r>
              <a:rPr lang="en-US" sz="2800" b="1" dirty="0" smtClean="0">
                <a:solidFill>
                  <a:srgbClr val="C00000"/>
                </a:solidFill>
                <a:latin typeface="Times New Roman" pitchFamily="18" charset="0"/>
              </a:rPr>
              <a:t>III. LUYỆN TẬP</a:t>
            </a:r>
            <a:endParaRPr lang="en-US" sz="2800" b="1" dirty="0">
              <a:solidFill>
                <a:srgbClr val="C00000"/>
              </a:solidFill>
              <a:latin typeface="Times New Roman" pitchFamily="18" charset="0"/>
            </a:endParaRPr>
          </a:p>
        </p:txBody>
      </p:sp>
      <p:sp>
        <p:nvSpPr>
          <p:cNvPr id="2" name="Rectangle 1"/>
          <p:cNvSpPr/>
          <p:nvPr/>
        </p:nvSpPr>
        <p:spPr>
          <a:xfrm>
            <a:off x="599092" y="710835"/>
            <a:ext cx="11083158" cy="5909310"/>
          </a:xfrm>
          <a:prstGeom prst="rect">
            <a:avLst/>
          </a:prstGeom>
        </p:spPr>
        <p:txBody>
          <a:bodyPr wrap="square">
            <a:spAutoFit/>
          </a:bodyPr>
          <a:lstStyle/>
          <a:p>
            <a:pPr algn="just">
              <a:lnSpc>
                <a:spcPct val="150000"/>
              </a:lnSpc>
            </a:pPr>
            <a:r>
              <a:rPr lang="en-US" sz="2800" b="1" i="1" u="sng" dirty="0" err="1" smtClean="0">
                <a:solidFill>
                  <a:srgbClr val="000000"/>
                </a:solidFill>
                <a:latin typeface="Times New Roman"/>
                <a:ea typeface="Times New Roman"/>
              </a:rPr>
              <a:t>Bài</a:t>
            </a:r>
            <a:r>
              <a:rPr lang="en-US" sz="2800" b="1" i="1" u="sng" dirty="0" smtClean="0">
                <a:solidFill>
                  <a:srgbClr val="000000"/>
                </a:solidFill>
                <a:latin typeface="Times New Roman"/>
                <a:ea typeface="Times New Roman"/>
              </a:rPr>
              <a:t> 1:</a:t>
            </a:r>
            <a:r>
              <a:rPr lang="en-US" sz="2800" b="1" i="1" dirty="0" smtClean="0">
                <a:solidFill>
                  <a:srgbClr val="000000"/>
                </a:solidFill>
                <a:latin typeface="Times New Roman"/>
                <a:ea typeface="Times New Roman"/>
              </a:rPr>
              <a:t> </a:t>
            </a:r>
            <a:r>
              <a:rPr lang="vi-VN" sz="2800" dirty="0" smtClean="0">
                <a:solidFill>
                  <a:srgbClr val="000000"/>
                </a:solidFill>
                <a:latin typeface="Times New Roman"/>
                <a:ea typeface="Times New Roman"/>
              </a:rPr>
              <a:t>Bài </a:t>
            </a:r>
            <a:r>
              <a:rPr lang="vi-VN" sz="2800" i="1" dirty="0">
                <a:solidFill>
                  <a:srgbClr val="000000"/>
                </a:solidFill>
                <a:latin typeface="Times New Roman"/>
                <a:ea typeface="Times New Roman"/>
              </a:rPr>
              <a:t>Khái quát văn học Việt Nam từ Cách mạng tháng Tám 1945 đến hết thế kỉ </a:t>
            </a:r>
            <a:r>
              <a:rPr lang="vi-VN" sz="2800" i="1" dirty="0" smtClean="0">
                <a:solidFill>
                  <a:srgbClr val="000000"/>
                </a:solidFill>
                <a:latin typeface="Times New Roman"/>
                <a:ea typeface="Times New Roman"/>
              </a:rPr>
              <a:t>XX</a:t>
            </a:r>
            <a:r>
              <a:rPr lang="en-US" sz="2800" i="1" dirty="0" smtClean="0">
                <a:solidFill>
                  <a:srgbClr val="000000"/>
                </a:solidFill>
                <a:latin typeface="Times New Roman"/>
                <a:ea typeface="Times New Roman"/>
              </a:rPr>
              <a:t>:</a:t>
            </a:r>
            <a:endParaRPr lang="en-US" sz="2400" dirty="0">
              <a:solidFill>
                <a:srgbClr val="000000"/>
              </a:solidFill>
              <a:latin typeface="Times New Roman"/>
              <a:ea typeface="Times New Roman"/>
            </a:endParaRPr>
          </a:p>
          <a:p>
            <a:pPr algn="just">
              <a:lnSpc>
                <a:spcPct val="150000"/>
              </a:lnSpc>
            </a:pPr>
            <a:r>
              <a:rPr lang="vi-VN" sz="2800" b="1" i="1" dirty="0">
                <a:solidFill>
                  <a:srgbClr val="000000"/>
                </a:solidFill>
                <a:latin typeface="Times New Roman"/>
                <a:ea typeface="Times New Roman"/>
              </a:rPr>
              <a:t>- Nội dung thông tin: </a:t>
            </a:r>
            <a:endParaRPr lang="en-US" sz="2400" b="1" i="1" dirty="0">
              <a:solidFill>
                <a:srgbClr val="000000"/>
              </a:solidFill>
              <a:latin typeface="Times New Roman"/>
              <a:ea typeface="Times New Roman"/>
            </a:endParaRPr>
          </a:p>
          <a:p>
            <a:pPr algn="just">
              <a:lnSpc>
                <a:spcPct val="150000"/>
              </a:lnSpc>
            </a:pPr>
            <a:r>
              <a:rPr lang="vi-VN" sz="2800" dirty="0">
                <a:solidFill>
                  <a:srgbClr val="000000"/>
                </a:solidFill>
                <a:latin typeface="Times New Roman"/>
                <a:ea typeface="Times New Roman"/>
              </a:rPr>
              <a:t>  + Hoàn cảnh lịch sử, xã hội và văn hoá</a:t>
            </a:r>
            <a:endParaRPr lang="en-US" sz="2400" dirty="0">
              <a:solidFill>
                <a:srgbClr val="000000"/>
              </a:solidFill>
              <a:latin typeface="Times New Roman"/>
              <a:ea typeface="Times New Roman"/>
            </a:endParaRPr>
          </a:p>
          <a:p>
            <a:pPr algn="just">
              <a:lnSpc>
                <a:spcPct val="150000"/>
              </a:lnSpc>
            </a:pPr>
            <a:r>
              <a:rPr lang="vi-VN" sz="2800" dirty="0">
                <a:solidFill>
                  <a:srgbClr val="000000"/>
                </a:solidFill>
                <a:latin typeface="Times New Roman"/>
                <a:ea typeface="Times New Roman"/>
              </a:rPr>
              <a:t>  + Quá trình phát triển và những thành tựu chủ yếu của từng giai đoạn</a:t>
            </a:r>
            <a:endParaRPr lang="en-US" sz="2400" dirty="0">
              <a:solidFill>
                <a:srgbClr val="000000"/>
              </a:solidFill>
              <a:latin typeface="Times New Roman"/>
              <a:ea typeface="Times New Roman"/>
            </a:endParaRPr>
          </a:p>
          <a:p>
            <a:pPr algn="just">
              <a:lnSpc>
                <a:spcPct val="150000"/>
              </a:lnSpc>
            </a:pPr>
            <a:r>
              <a:rPr lang="vi-VN" sz="2800" dirty="0">
                <a:solidFill>
                  <a:srgbClr val="000000"/>
                </a:solidFill>
                <a:latin typeface="Times New Roman"/>
                <a:ea typeface="Times New Roman"/>
              </a:rPr>
              <a:t>  + Những đặc điểm cơ bản của văn học giai đoạn từ 1945 đến 1975 và 1975 đến hết thế kỉ XX.</a:t>
            </a:r>
            <a:endParaRPr lang="en-US" sz="2400" dirty="0">
              <a:solidFill>
                <a:srgbClr val="000000"/>
              </a:solidFill>
              <a:latin typeface="Times New Roman"/>
              <a:ea typeface="Times New Roman"/>
            </a:endParaRPr>
          </a:p>
          <a:p>
            <a:pPr algn="just">
              <a:lnSpc>
                <a:spcPct val="150000"/>
              </a:lnSpc>
            </a:pPr>
            <a:r>
              <a:rPr lang="vi-VN" sz="2800" b="1" i="1" dirty="0">
                <a:solidFill>
                  <a:srgbClr val="000000"/>
                </a:solidFill>
                <a:latin typeface="Times New Roman"/>
                <a:ea typeface="Times New Roman"/>
              </a:rPr>
              <a:t>- Thuộc loại văn bản: </a:t>
            </a:r>
            <a:r>
              <a:rPr lang="vi-VN" sz="2800" dirty="0">
                <a:solidFill>
                  <a:srgbClr val="000000"/>
                </a:solidFill>
                <a:latin typeface="Times New Roman"/>
                <a:ea typeface="Times New Roman"/>
              </a:rPr>
              <a:t>ngành Khoa học Xã hội và Nhân văn, hoặc chuyên ngành Khoa học Ngữ </a:t>
            </a:r>
            <a:r>
              <a:rPr lang="vi-VN" sz="2800" dirty="0" smtClean="0">
                <a:solidFill>
                  <a:srgbClr val="000000"/>
                </a:solidFill>
                <a:latin typeface="Times New Roman"/>
                <a:ea typeface="Times New Roman"/>
              </a:rPr>
              <a:t>văn</a:t>
            </a:r>
            <a:r>
              <a:rPr lang="en-US" sz="2800" dirty="0" smtClean="0">
                <a:solidFill>
                  <a:srgbClr val="000000"/>
                </a:solidFill>
                <a:latin typeface="Times New Roman"/>
                <a:ea typeface="Times New Roman"/>
              </a:rPr>
              <a:t>.</a:t>
            </a:r>
            <a:endParaRPr lang="en-US" sz="2400" dirty="0">
              <a:solidFill>
                <a:srgbClr val="000000"/>
              </a:solidFill>
              <a:latin typeface="Times New Roman"/>
              <a:ea typeface="Times New Roman"/>
            </a:endParaRPr>
          </a:p>
        </p:txBody>
      </p:sp>
    </p:spTree>
    <p:extLst>
      <p:ext uri="{BB962C8B-B14F-4D97-AF65-F5344CB8AC3E}">
        <p14:creationId xmlns:p14="http://schemas.microsoft.com/office/powerpoint/2010/main" val="160462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down)">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down)">
                                      <p:cBhvr>
                                        <p:cTn id="24" dur="500"/>
                                        <p:tgtEl>
                                          <p:spTgt spid="2">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down)">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wipe(down)">
                                      <p:cBhvr>
                                        <p:cTn id="3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8430" y="-31532"/>
            <a:ext cx="10972800" cy="1143000"/>
          </a:xfrm>
        </p:spPr>
        <p:txBody>
          <a:bodyPr/>
          <a:lstStyle/>
          <a:p>
            <a:r>
              <a:rPr lang="en-US" sz="2800" b="1" dirty="0" smtClean="0">
                <a:solidFill>
                  <a:srgbClr val="C00000"/>
                </a:solidFill>
                <a:latin typeface="Times New Roman" pitchFamily="18" charset="0"/>
              </a:rPr>
              <a:t>III. LUYỆN TẬP</a:t>
            </a:r>
            <a:endParaRPr lang="en-US" sz="2800" b="1" dirty="0">
              <a:solidFill>
                <a:srgbClr val="C00000"/>
              </a:solidFill>
              <a:latin typeface="Times New Roman" pitchFamily="18" charset="0"/>
            </a:endParaRPr>
          </a:p>
        </p:txBody>
      </p:sp>
      <p:sp>
        <p:nvSpPr>
          <p:cNvPr id="2" name="Rectangle 1"/>
          <p:cNvSpPr/>
          <p:nvPr/>
        </p:nvSpPr>
        <p:spPr>
          <a:xfrm>
            <a:off x="599092" y="710835"/>
            <a:ext cx="11083158" cy="3970318"/>
          </a:xfrm>
          <a:prstGeom prst="rect">
            <a:avLst/>
          </a:prstGeom>
        </p:spPr>
        <p:txBody>
          <a:bodyPr wrap="square">
            <a:spAutoFit/>
          </a:bodyPr>
          <a:lstStyle/>
          <a:p>
            <a:pPr algn="just">
              <a:lnSpc>
                <a:spcPct val="150000"/>
              </a:lnSpc>
            </a:pPr>
            <a:r>
              <a:rPr lang="en-US" sz="2800" b="1" i="1" u="sng" dirty="0" err="1" smtClean="0">
                <a:solidFill>
                  <a:srgbClr val="000000"/>
                </a:solidFill>
                <a:latin typeface="Times New Roman"/>
                <a:ea typeface="Times New Roman"/>
              </a:rPr>
              <a:t>Bài</a:t>
            </a:r>
            <a:r>
              <a:rPr lang="en-US" sz="2800" b="1" i="1" u="sng" dirty="0" smtClean="0">
                <a:solidFill>
                  <a:srgbClr val="000000"/>
                </a:solidFill>
                <a:latin typeface="Times New Roman"/>
                <a:ea typeface="Times New Roman"/>
              </a:rPr>
              <a:t> 1:</a:t>
            </a:r>
            <a:r>
              <a:rPr lang="en-US" sz="2800" b="1" i="1" dirty="0" smtClean="0">
                <a:solidFill>
                  <a:srgbClr val="000000"/>
                </a:solidFill>
                <a:latin typeface="Times New Roman"/>
                <a:ea typeface="Times New Roman"/>
              </a:rPr>
              <a:t> </a:t>
            </a:r>
            <a:r>
              <a:rPr lang="vi-VN" sz="2800" dirty="0" smtClean="0">
                <a:solidFill>
                  <a:srgbClr val="000000"/>
                </a:solidFill>
                <a:latin typeface="Times New Roman"/>
                <a:ea typeface="Times New Roman"/>
              </a:rPr>
              <a:t>Bài </a:t>
            </a:r>
            <a:r>
              <a:rPr lang="vi-VN" sz="2800" i="1" dirty="0">
                <a:solidFill>
                  <a:srgbClr val="000000"/>
                </a:solidFill>
                <a:latin typeface="Times New Roman"/>
                <a:ea typeface="Times New Roman"/>
              </a:rPr>
              <a:t>Khái quát văn học Việt Nam từ Cách mạng tháng Tám 1945 đến hết thế kỉ </a:t>
            </a:r>
            <a:r>
              <a:rPr lang="vi-VN" sz="2800" i="1" dirty="0" smtClean="0">
                <a:solidFill>
                  <a:srgbClr val="000000"/>
                </a:solidFill>
                <a:latin typeface="Times New Roman"/>
                <a:ea typeface="Times New Roman"/>
              </a:rPr>
              <a:t>XX</a:t>
            </a:r>
            <a:r>
              <a:rPr lang="en-US" sz="2800" i="1" dirty="0" smtClean="0">
                <a:solidFill>
                  <a:srgbClr val="000000"/>
                </a:solidFill>
                <a:latin typeface="Times New Roman"/>
                <a:ea typeface="Times New Roman"/>
              </a:rPr>
              <a:t>:</a:t>
            </a:r>
            <a:endParaRPr lang="en-US" sz="2400" dirty="0">
              <a:latin typeface="Times New Roman"/>
              <a:ea typeface="Times New Roman"/>
            </a:endParaRPr>
          </a:p>
          <a:p>
            <a:pPr algn="just">
              <a:lnSpc>
                <a:spcPct val="150000"/>
              </a:lnSpc>
            </a:pPr>
            <a:r>
              <a:rPr lang="vi-VN" sz="2800" b="1" i="1" dirty="0" smtClean="0">
                <a:solidFill>
                  <a:srgbClr val="000000"/>
                </a:solidFill>
                <a:latin typeface="Times New Roman"/>
                <a:ea typeface="Times New Roman"/>
              </a:rPr>
              <a:t>- </a:t>
            </a:r>
            <a:r>
              <a:rPr lang="vi-VN" sz="2800" b="1" i="1" dirty="0">
                <a:solidFill>
                  <a:srgbClr val="000000"/>
                </a:solidFill>
                <a:latin typeface="Times New Roman"/>
                <a:ea typeface="Times New Roman"/>
              </a:rPr>
              <a:t>Ngôn ngữ khoa học trong văn bản có nhiều đặc điểm: </a:t>
            </a:r>
            <a:endParaRPr lang="en-US" sz="2400" b="1" i="1" dirty="0">
              <a:latin typeface="Times New Roman"/>
              <a:ea typeface="Times New Roman"/>
            </a:endParaRPr>
          </a:p>
          <a:p>
            <a:pPr indent="160020" algn="just">
              <a:lnSpc>
                <a:spcPct val="150000"/>
              </a:lnSpc>
            </a:pPr>
            <a:r>
              <a:rPr lang="vi-VN" sz="2800" dirty="0">
                <a:solidFill>
                  <a:srgbClr val="000000"/>
                </a:solidFill>
                <a:latin typeface="Times New Roman"/>
                <a:ea typeface="Times New Roman"/>
              </a:rPr>
              <a:t>  + Dùng nhiều thuật ngữ khoa học.</a:t>
            </a:r>
            <a:endParaRPr lang="en-US" sz="2400" dirty="0">
              <a:latin typeface="Times New Roman"/>
              <a:ea typeface="Times New Roman"/>
            </a:endParaRPr>
          </a:p>
          <a:p>
            <a:pPr indent="160020" algn="just">
              <a:lnSpc>
                <a:spcPct val="150000"/>
              </a:lnSpc>
            </a:pPr>
            <a:r>
              <a:rPr lang="en-US" sz="2800" dirty="0" smtClean="0">
                <a:solidFill>
                  <a:srgbClr val="000000"/>
                </a:solidFill>
                <a:latin typeface="Times New Roman"/>
                <a:ea typeface="Times New Roman"/>
              </a:rPr>
              <a:t>  </a:t>
            </a:r>
            <a:r>
              <a:rPr lang="vi-VN" sz="2800" dirty="0" smtClean="0">
                <a:solidFill>
                  <a:srgbClr val="000000"/>
                </a:solidFill>
                <a:latin typeface="Times New Roman"/>
                <a:ea typeface="Times New Roman"/>
              </a:rPr>
              <a:t>+ </a:t>
            </a:r>
            <a:r>
              <a:rPr lang="vi-VN" sz="2800" dirty="0">
                <a:solidFill>
                  <a:srgbClr val="000000"/>
                </a:solidFill>
                <a:latin typeface="Times New Roman"/>
                <a:ea typeface="Times New Roman"/>
              </a:rPr>
              <a:t>Kết cấu của văn bản mạch lạc, chặt chẽ: có hệ thống đề mục lớn nhỏ, các phần, các đoạn rõ </a:t>
            </a:r>
            <a:r>
              <a:rPr lang="vi-VN" sz="2800" dirty="0" smtClean="0">
                <a:solidFill>
                  <a:srgbClr val="000000"/>
                </a:solidFill>
                <a:latin typeface="Times New Roman"/>
                <a:ea typeface="Times New Roman"/>
              </a:rPr>
              <a:t>ràng</a:t>
            </a:r>
            <a:r>
              <a:rPr lang="en-US" sz="2800" dirty="0" smtClean="0">
                <a:solidFill>
                  <a:srgbClr val="000000"/>
                </a:solidFill>
                <a:latin typeface="Times New Roman"/>
                <a:ea typeface="Times New Roman"/>
              </a:rPr>
              <a:t>.</a:t>
            </a:r>
            <a:endParaRPr lang="en-US" sz="2400" dirty="0">
              <a:effectLst/>
              <a:latin typeface="Times New Roman"/>
              <a:ea typeface="Times New Roman"/>
            </a:endParaRPr>
          </a:p>
        </p:txBody>
      </p:sp>
    </p:spTree>
    <p:extLst>
      <p:ext uri="{BB962C8B-B14F-4D97-AF65-F5344CB8AC3E}">
        <p14:creationId xmlns:p14="http://schemas.microsoft.com/office/powerpoint/2010/main" val="16352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8430" y="-31532"/>
            <a:ext cx="10972800" cy="1143000"/>
          </a:xfrm>
        </p:spPr>
        <p:txBody>
          <a:bodyPr/>
          <a:lstStyle/>
          <a:p>
            <a:r>
              <a:rPr lang="en-US" sz="2800" b="1" dirty="0" smtClean="0">
                <a:solidFill>
                  <a:srgbClr val="C00000"/>
                </a:solidFill>
                <a:latin typeface="Times New Roman" pitchFamily="18" charset="0"/>
              </a:rPr>
              <a:t>III. LUYỆN TẬP</a:t>
            </a:r>
            <a:endParaRPr lang="en-US" sz="2800" b="1" dirty="0">
              <a:solidFill>
                <a:srgbClr val="C00000"/>
              </a:solidFill>
              <a:latin typeface="Times New Roman" pitchFamily="18" charset="0"/>
            </a:endParaRPr>
          </a:p>
        </p:txBody>
      </p:sp>
      <p:sp>
        <p:nvSpPr>
          <p:cNvPr id="2" name="Rectangle 1"/>
          <p:cNvSpPr/>
          <p:nvPr/>
        </p:nvSpPr>
        <p:spPr>
          <a:xfrm>
            <a:off x="740981" y="893616"/>
            <a:ext cx="10752083" cy="3970318"/>
          </a:xfrm>
          <a:prstGeom prst="rect">
            <a:avLst/>
          </a:prstGeom>
        </p:spPr>
        <p:txBody>
          <a:bodyPr wrap="square">
            <a:spAutoFit/>
          </a:bodyPr>
          <a:lstStyle/>
          <a:p>
            <a:pPr algn="just">
              <a:lnSpc>
                <a:spcPct val="150000"/>
              </a:lnSpc>
            </a:pPr>
            <a:r>
              <a:rPr lang="en-US" sz="2800" b="1" i="1" u="sng" dirty="0" err="1" smtClean="0">
                <a:solidFill>
                  <a:srgbClr val="000000"/>
                </a:solidFill>
                <a:latin typeface="Times New Roman"/>
                <a:ea typeface="Times New Roman"/>
              </a:rPr>
              <a:t>Bài</a:t>
            </a:r>
            <a:r>
              <a:rPr lang="en-US" sz="2800" b="1" i="1" u="sng" dirty="0" smtClean="0">
                <a:solidFill>
                  <a:srgbClr val="000000"/>
                </a:solidFill>
                <a:latin typeface="Times New Roman"/>
                <a:ea typeface="Times New Roman"/>
              </a:rPr>
              <a:t> 3:</a:t>
            </a:r>
          </a:p>
          <a:p>
            <a:pPr marL="457200" indent="-457200" algn="just">
              <a:lnSpc>
                <a:spcPct val="150000"/>
              </a:lnSpc>
              <a:buFontTx/>
              <a:buChar char="-"/>
            </a:pPr>
            <a:r>
              <a:rPr lang="vi-VN" sz="2800" b="1" i="1" dirty="0" smtClean="0">
                <a:solidFill>
                  <a:srgbClr val="000000"/>
                </a:solidFill>
                <a:latin typeface="Times New Roman"/>
                <a:ea typeface="Times New Roman"/>
              </a:rPr>
              <a:t>Thuật </a:t>
            </a:r>
            <a:r>
              <a:rPr lang="vi-VN" sz="2800" b="1" i="1" dirty="0">
                <a:solidFill>
                  <a:srgbClr val="000000"/>
                </a:solidFill>
                <a:latin typeface="Times New Roman"/>
                <a:ea typeface="Times New Roman"/>
              </a:rPr>
              <a:t>ngữ: </a:t>
            </a:r>
            <a:r>
              <a:rPr lang="vi-VN" sz="2800" i="1" dirty="0">
                <a:solidFill>
                  <a:srgbClr val="000000"/>
                </a:solidFill>
                <a:latin typeface="Times New Roman"/>
                <a:ea typeface="Times New Roman"/>
              </a:rPr>
              <a:t>khảo cổ, người vượn, hạch đá, mảnh tước, rìu tay, di chỉ, công cụ </a:t>
            </a:r>
            <a:r>
              <a:rPr lang="vi-VN" sz="2800" i="1" dirty="0" smtClean="0">
                <a:solidFill>
                  <a:srgbClr val="000000"/>
                </a:solidFill>
                <a:latin typeface="Times New Roman"/>
                <a:ea typeface="Times New Roman"/>
              </a:rPr>
              <a:t>đá…</a:t>
            </a:r>
            <a:endParaRPr lang="en-US" sz="2400" dirty="0" smtClean="0">
              <a:latin typeface="Times New Roman"/>
              <a:ea typeface="Times New Roman"/>
            </a:endParaRPr>
          </a:p>
          <a:p>
            <a:pPr marL="457200" indent="-457200" algn="just">
              <a:lnSpc>
                <a:spcPct val="150000"/>
              </a:lnSpc>
              <a:buFontTx/>
              <a:buChar char="-"/>
            </a:pPr>
            <a:r>
              <a:rPr lang="vi-VN" sz="2800" b="1" i="1" dirty="0" smtClean="0">
                <a:solidFill>
                  <a:srgbClr val="000000"/>
                </a:solidFill>
                <a:latin typeface="Times New Roman"/>
                <a:ea typeface="Times New Roman"/>
              </a:rPr>
              <a:t>Tính </a:t>
            </a:r>
            <a:r>
              <a:rPr lang="vi-VN" sz="2800" b="1" i="1" dirty="0">
                <a:solidFill>
                  <a:srgbClr val="000000"/>
                </a:solidFill>
                <a:latin typeface="Times New Roman"/>
                <a:ea typeface="Times New Roman"/>
              </a:rPr>
              <a:t>lí trí và logic thể hiện ở lập luận:</a:t>
            </a:r>
            <a:endParaRPr lang="en-US" sz="2400" b="1" i="1" dirty="0">
              <a:latin typeface="Times New Roman"/>
              <a:ea typeface="Times New Roman"/>
            </a:endParaRPr>
          </a:p>
          <a:p>
            <a:pPr algn="just">
              <a:lnSpc>
                <a:spcPct val="150000"/>
              </a:lnSpc>
            </a:pPr>
            <a:r>
              <a:rPr lang="vi-VN" sz="2800" dirty="0">
                <a:solidFill>
                  <a:srgbClr val="000000"/>
                </a:solidFill>
                <a:latin typeface="Times New Roman"/>
                <a:ea typeface="Times New Roman"/>
              </a:rPr>
              <a:t>   + Câu đầu: nêu lên luận điểm</a:t>
            </a:r>
            <a:endParaRPr lang="en-US" sz="2400" dirty="0">
              <a:latin typeface="Times New Roman"/>
              <a:ea typeface="Times New Roman"/>
            </a:endParaRPr>
          </a:p>
          <a:p>
            <a:pPr algn="just">
              <a:lnSpc>
                <a:spcPct val="150000"/>
              </a:lnSpc>
            </a:pPr>
            <a:r>
              <a:rPr lang="vi-VN" sz="2800" dirty="0">
                <a:solidFill>
                  <a:srgbClr val="000000"/>
                </a:solidFill>
                <a:latin typeface="Times New Roman"/>
                <a:ea typeface="Times New Roman"/>
              </a:rPr>
              <a:t>   + Các câu sau: nêu các luận cứ, cứ liệu thực tế</a:t>
            </a:r>
            <a:endParaRPr lang="en-US" sz="2400" dirty="0">
              <a:effectLst/>
              <a:latin typeface="Times New Roman"/>
              <a:ea typeface="Times New Roman"/>
            </a:endParaRPr>
          </a:p>
        </p:txBody>
      </p:sp>
    </p:spTree>
    <p:extLst>
      <p:ext uri="{BB962C8B-B14F-4D97-AF65-F5344CB8AC3E}">
        <p14:creationId xmlns:p14="http://schemas.microsoft.com/office/powerpoint/2010/main" val="5002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down)">
                                      <p:cBhvr>
                                        <p:cTn id="20" dur="500"/>
                                        <p:tgtEl>
                                          <p:spTgt spid="2">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8430" y="-31532"/>
            <a:ext cx="10972800" cy="1143000"/>
          </a:xfrm>
        </p:spPr>
        <p:txBody>
          <a:bodyPr/>
          <a:lstStyle/>
          <a:p>
            <a:r>
              <a:rPr lang="en-US" sz="2800" b="1" dirty="0" smtClean="0">
                <a:solidFill>
                  <a:srgbClr val="C00000"/>
                </a:solidFill>
                <a:latin typeface="Times New Roman" pitchFamily="18" charset="0"/>
              </a:rPr>
              <a:t>IV. VẬN DỤNG</a:t>
            </a:r>
            <a:endParaRPr lang="en-US" sz="2800" b="1" dirty="0">
              <a:solidFill>
                <a:srgbClr val="C00000"/>
              </a:solidFill>
              <a:latin typeface="Times New Roman" pitchFamily="18" charset="0"/>
            </a:endParaRPr>
          </a:p>
        </p:txBody>
      </p:sp>
      <p:sp>
        <p:nvSpPr>
          <p:cNvPr id="4" name="Rectangle 3"/>
          <p:cNvSpPr/>
          <p:nvPr/>
        </p:nvSpPr>
        <p:spPr>
          <a:xfrm>
            <a:off x="504498" y="1046461"/>
            <a:ext cx="11335406" cy="5078313"/>
          </a:xfrm>
          <a:prstGeom prst="rect">
            <a:avLst/>
          </a:prstGeom>
        </p:spPr>
        <p:txBody>
          <a:bodyPr wrap="square">
            <a:spAutoFit/>
          </a:bodyPr>
          <a:lstStyle/>
          <a:p>
            <a:pPr indent="457200" algn="just">
              <a:lnSpc>
                <a:spcPct val="150000"/>
              </a:lnSpc>
            </a:pPr>
            <a:r>
              <a:rPr lang="en-US" sz="2400" dirty="0" err="1" smtClean="0">
                <a:solidFill>
                  <a:srgbClr val="000000"/>
                </a:solidFill>
                <a:latin typeface="Times New Roman"/>
                <a:ea typeface="Times New Roman"/>
              </a:rPr>
              <a:t>Đọc</a:t>
            </a:r>
            <a:r>
              <a:rPr lang="en-US" sz="2400" dirty="0" smtClean="0">
                <a:solidFill>
                  <a:srgbClr val="000000"/>
                </a:solidFill>
                <a:latin typeface="Times New Roman"/>
                <a:ea typeface="Times New Roman"/>
              </a:rPr>
              <a:t> </a:t>
            </a:r>
            <a:r>
              <a:rPr lang="en-US" sz="2400" dirty="0" err="1" smtClean="0">
                <a:solidFill>
                  <a:srgbClr val="000000"/>
                </a:solidFill>
                <a:latin typeface="Times New Roman"/>
                <a:ea typeface="Times New Roman"/>
              </a:rPr>
              <a:t>đoạn</a:t>
            </a:r>
            <a:r>
              <a:rPr lang="en-US" sz="2400" dirty="0" smtClean="0">
                <a:solidFill>
                  <a:srgbClr val="000000"/>
                </a:solidFill>
                <a:latin typeface="Times New Roman"/>
                <a:ea typeface="Times New Roman"/>
              </a:rPr>
              <a:t> </a:t>
            </a:r>
            <a:r>
              <a:rPr lang="en-US" sz="2400" dirty="0" err="1" smtClean="0">
                <a:solidFill>
                  <a:srgbClr val="000000"/>
                </a:solidFill>
                <a:latin typeface="Times New Roman"/>
                <a:ea typeface="Times New Roman"/>
              </a:rPr>
              <a:t>ngữ</a:t>
            </a:r>
            <a:r>
              <a:rPr lang="en-US" sz="2400" dirty="0" smtClean="0">
                <a:solidFill>
                  <a:srgbClr val="000000"/>
                </a:solidFill>
                <a:latin typeface="Times New Roman"/>
                <a:ea typeface="Times New Roman"/>
              </a:rPr>
              <a:t> </a:t>
            </a:r>
            <a:r>
              <a:rPr lang="en-US" sz="2400" dirty="0" err="1" smtClean="0">
                <a:solidFill>
                  <a:srgbClr val="000000"/>
                </a:solidFill>
                <a:latin typeface="Times New Roman"/>
                <a:ea typeface="Times New Roman"/>
              </a:rPr>
              <a:t>liệu</a:t>
            </a:r>
            <a:r>
              <a:rPr lang="en-US" sz="2400" dirty="0">
                <a:solidFill>
                  <a:srgbClr val="000000"/>
                </a:solidFill>
                <a:latin typeface="Times New Roman"/>
                <a:ea typeface="Times New Roman"/>
              </a:rPr>
              <a:t> </a:t>
            </a:r>
            <a:r>
              <a:rPr lang="en-US" sz="2400" dirty="0" err="1" smtClean="0">
                <a:solidFill>
                  <a:srgbClr val="000000"/>
                </a:solidFill>
                <a:latin typeface="Times New Roman"/>
                <a:ea typeface="Times New Roman"/>
              </a:rPr>
              <a:t>và</a:t>
            </a:r>
            <a:r>
              <a:rPr lang="en-US" sz="2400" dirty="0" smtClean="0">
                <a:solidFill>
                  <a:srgbClr val="000000"/>
                </a:solidFill>
                <a:latin typeface="Times New Roman"/>
                <a:ea typeface="Times New Roman"/>
              </a:rPr>
              <a:t> </a:t>
            </a:r>
            <a:r>
              <a:rPr lang="en-US" sz="2400" dirty="0" err="1" smtClean="0">
                <a:solidFill>
                  <a:srgbClr val="000000"/>
                </a:solidFill>
                <a:latin typeface="Times New Roman"/>
                <a:ea typeface="Times New Roman"/>
              </a:rPr>
              <a:t>trả</a:t>
            </a:r>
            <a:r>
              <a:rPr lang="en-US" sz="2400" dirty="0" smtClean="0">
                <a:solidFill>
                  <a:srgbClr val="000000"/>
                </a:solidFill>
                <a:latin typeface="Times New Roman"/>
                <a:ea typeface="Times New Roman"/>
              </a:rPr>
              <a:t> </a:t>
            </a:r>
            <a:r>
              <a:rPr lang="en-US" sz="2400" dirty="0" err="1" smtClean="0">
                <a:solidFill>
                  <a:srgbClr val="000000"/>
                </a:solidFill>
                <a:latin typeface="Times New Roman"/>
                <a:ea typeface="Times New Roman"/>
              </a:rPr>
              <a:t>lời</a:t>
            </a:r>
            <a:r>
              <a:rPr lang="en-US" sz="2400" dirty="0" smtClean="0">
                <a:solidFill>
                  <a:srgbClr val="000000"/>
                </a:solidFill>
                <a:latin typeface="Times New Roman"/>
                <a:ea typeface="Times New Roman"/>
              </a:rPr>
              <a:t> </a:t>
            </a:r>
            <a:r>
              <a:rPr lang="en-US" sz="2400" dirty="0" err="1" smtClean="0">
                <a:solidFill>
                  <a:srgbClr val="000000"/>
                </a:solidFill>
                <a:latin typeface="Times New Roman"/>
                <a:ea typeface="Times New Roman"/>
              </a:rPr>
              <a:t>câu</a:t>
            </a:r>
            <a:r>
              <a:rPr lang="en-US" sz="2400" dirty="0" smtClean="0">
                <a:solidFill>
                  <a:srgbClr val="000000"/>
                </a:solidFill>
                <a:latin typeface="Times New Roman"/>
                <a:ea typeface="Times New Roman"/>
              </a:rPr>
              <a:t> </a:t>
            </a:r>
            <a:r>
              <a:rPr lang="en-US" sz="2400" dirty="0" err="1" smtClean="0">
                <a:solidFill>
                  <a:srgbClr val="000000"/>
                </a:solidFill>
                <a:latin typeface="Times New Roman"/>
                <a:ea typeface="Times New Roman"/>
              </a:rPr>
              <a:t>hỏi</a:t>
            </a:r>
            <a:r>
              <a:rPr lang="en-US" sz="2400" dirty="0" smtClean="0">
                <a:solidFill>
                  <a:srgbClr val="000000"/>
                </a:solidFill>
                <a:latin typeface="Times New Roman"/>
                <a:ea typeface="Times New Roman"/>
              </a:rPr>
              <a:t>:</a:t>
            </a:r>
          </a:p>
          <a:p>
            <a:pPr indent="457200" algn="just">
              <a:lnSpc>
                <a:spcPct val="150000"/>
              </a:lnSpc>
            </a:pPr>
            <a:r>
              <a:rPr lang="vi-VN" sz="2400" i="1" dirty="0" smtClean="0">
                <a:solidFill>
                  <a:srgbClr val="000000"/>
                </a:solidFill>
                <a:latin typeface="Times New Roman"/>
                <a:ea typeface="Times New Roman"/>
              </a:rPr>
              <a:t>Về </a:t>
            </a:r>
            <a:r>
              <a:rPr lang="vi-VN" sz="2400" i="1" dirty="0">
                <a:solidFill>
                  <a:srgbClr val="000000"/>
                </a:solidFill>
                <a:latin typeface="Times New Roman"/>
                <a:ea typeface="Times New Roman"/>
              </a:rPr>
              <a:t>mặt thể loại văn học, ở nước ta, thơ có truyền thống lâu đời. Sử thi của các dân tộc ở Tây Nguyên, của dân tộc Mường..., truyện thơ dân gian của các dân tộc Thái, Tày, Nùng,:., còn lưu truyền nhiều thiên bất hủ. Ca dao, dân ca, thơ cổ điển của người Việt thời phong kiến cũng để lại nhiều viên ngọc quý. Thơ hiện đại, trước cũng như sau Cách mạng tháng Tám 1945, đã góp vào kho tàng văn học dân tộc biết bao kiệt tác. Văn xuôi tiếng Việt ra đời muộn, gần như cùng với thế kỉ XX, nhưng tốc độ phát triển và trưởng thành hết sức nhanh chóng. Với các thể bút kí, tuỳ bút, truyện ngắn, tiểu thuyết, văn xuôi Việt Nam đã có thể sánh cùng với nhiều nền văn xuôi hiện đại của thế giới</a:t>
            </a:r>
            <a:r>
              <a:rPr lang="vi-VN" sz="2400" i="1" dirty="0" smtClean="0">
                <a:solidFill>
                  <a:srgbClr val="000000"/>
                </a:solidFill>
                <a:latin typeface="Times New Roman"/>
                <a:ea typeface="Times New Roman"/>
              </a:rPr>
              <a:t>.</a:t>
            </a:r>
            <a:endParaRPr lang="en-US" sz="2000" dirty="0">
              <a:solidFill>
                <a:srgbClr val="000000"/>
              </a:solidFill>
              <a:latin typeface="Times New Roman"/>
              <a:ea typeface="Times New Roman"/>
            </a:endParaRPr>
          </a:p>
        </p:txBody>
      </p:sp>
    </p:spTree>
    <p:extLst>
      <p:ext uri="{BB962C8B-B14F-4D97-AF65-F5344CB8AC3E}">
        <p14:creationId xmlns:p14="http://schemas.microsoft.com/office/powerpoint/2010/main" val="184789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8430" y="-31532"/>
            <a:ext cx="10972800" cy="1143000"/>
          </a:xfrm>
        </p:spPr>
        <p:txBody>
          <a:bodyPr/>
          <a:lstStyle/>
          <a:p>
            <a:r>
              <a:rPr lang="en-US" sz="2800" b="1" dirty="0" smtClean="0">
                <a:solidFill>
                  <a:srgbClr val="C00000"/>
                </a:solidFill>
                <a:latin typeface="Times New Roman" pitchFamily="18" charset="0"/>
              </a:rPr>
              <a:t>IV. VẬN DỤNG</a:t>
            </a:r>
            <a:endParaRPr lang="en-US" sz="2800" b="1" dirty="0">
              <a:solidFill>
                <a:srgbClr val="C00000"/>
              </a:solidFill>
              <a:latin typeface="Times New Roman" pitchFamily="18" charset="0"/>
            </a:endParaRPr>
          </a:p>
        </p:txBody>
      </p:sp>
      <p:sp>
        <p:nvSpPr>
          <p:cNvPr id="4" name="Rectangle 3"/>
          <p:cNvSpPr/>
          <p:nvPr/>
        </p:nvSpPr>
        <p:spPr>
          <a:xfrm>
            <a:off x="504498" y="1046461"/>
            <a:ext cx="11335406" cy="2862322"/>
          </a:xfrm>
          <a:prstGeom prst="rect">
            <a:avLst/>
          </a:prstGeom>
        </p:spPr>
        <p:txBody>
          <a:bodyPr wrap="square">
            <a:spAutoFit/>
          </a:bodyPr>
          <a:lstStyle/>
          <a:p>
            <a:pPr indent="457200" algn="just">
              <a:lnSpc>
                <a:spcPct val="150000"/>
              </a:lnSpc>
            </a:pPr>
            <a:r>
              <a:rPr lang="vi-VN" sz="2400" dirty="0" smtClean="0">
                <a:solidFill>
                  <a:srgbClr val="000000"/>
                </a:solidFill>
                <a:latin typeface="Times New Roman"/>
                <a:ea typeface="Times New Roman"/>
              </a:rPr>
              <a:t>1</a:t>
            </a:r>
            <a:r>
              <a:rPr lang="vi-VN" sz="2400" dirty="0">
                <a:solidFill>
                  <a:srgbClr val="000000"/>
                </a:solidFill>
                <a:latin typeface="Times New Roman"/>
                <a:ea typeface="Times New Roman"/>
              </a:rPr>
              <a:t>.   Hãy cho biết, đoạn văn trên thuộc phong cách ngôn ngữ gì? Căn cứ vào đâu để nhận biết điều ấy?</a:t>
            </a:r>
            <a:endParaRPr lang="en-US" sz="2000" dirty="0">
              <a:latin typeface="Times New Roman"/>
              <a:ea typeface="Times New Roman"/>
            </a:endParaRPr>
          </a:p>
          <a:p>
            <a:pPr indent="457200" algn="just">
              <a:lnSpc>
                <a:spcPct val="150000"/>
              </a:lnSpc>
            </a:pPr>
            <a:r>
              <a:rPr lang="vi-VN" sz="2400" dirty="0">
                <a:solidFill>
                  <a:srgbClr val="000000"/>
                </a:solidFill>
                <a:latin typeface="Times New Roman"/>
                <a:ea typeface="Times New Roman"/>
              </a:rPr>
              <a:t>2.   Trong đoạn văn trên, tác giả đã sử dụng những thuật ngữ khoa học nào?</a:t>
            </a:r>
            <a:endParaRPr lang="en-US" sz="2000" dirty="0">
              <a:latin typeface="Times New Roman"/>
              <a:ea typeface="Times New Roman"/>
            </a:endParaRPr>
          </a:p>
          <a:p>
            <a:pPr indent="457200" algn="just">
              <a:lnSpc>
                <a:spcPct val="150000"/>
              </a:lnSpc>
            </a:pPr>
            <a:r>
              <a:rPr lang="vi-VN" sz="2400" dirty="0">
                <a:solidFill>
                  <a:srgbClr val="000000"/>
                </a:solidFill>
                <a:latin typeface="Times New Roman"/>
                <a:ea typeface="Times New Roman"/>
              </a:rPr>
              <a:t>3.   Anh (chị) hiểu thế nào là kho tàng văn học dân tộc?</a:t>
            </a:r>
            <a:endParaRPr lang="en-US" sz="2000" dirty="0">
              <a:latin typeface="Times New Roman"/>
              <a:ea typeface="Times New Roman"/>
            </a:endParaRPr>
          </a:p>
          <a:p>
            <a:pPr indent="457200" algn="just">
              <a:lnSpc>
                <a:spcPct val="150000"/>
              </a:lnSpc>
            </a:pPr>
            <a:r>
              <a:rPr lang="vi-VN" sz="2400" dirty="0">
                <a:solidFill>
                  <a:srgbClr val="000000"/>
                </a:solidFill>
                <a:latin typeface="Times New Roman"/>
                <a:ea typeface="Times New Roman"/>
              </a:rPr>
              <a:t>4.   Đặt nhan đề cho đoạn văn trên.</a:t>
            </a:r>
            <a:endParaRPr lang="en-US" sz="2000" dirty="0">
              <a:effectLst/>
              <a:latin typeface="Times New Roman"/>
              <a:ea typeface="Times New Roman"/>
            </a:endParaRPr>
          </a:p>
        </p:txBody>
      </p:sp>
    </p:spTree>
    <p:extLst>
      <p:ext uri="{BB962C8B-B14F-4D97-AF65-F5344CB8AC3E}">
        <p14:creationId xmlns:p14="http://schemas.microsoft.com/office/powerpoint/2010/main" val="110828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8430" y="-31532"/>
            <a:ext cx="10972800" cy="1143000"/>
          </a:xfrm>
        </p:spPr>
        <p:txBody>
          <a:bodyPr/>
          <a:lstStyle/>
          <a:p>
            <a:r>
              <a:rPr lang="en-US" sz="2800" b="1" dirty="0" smtClean="0">
                <a:solidFill>
                  <a:srgbClr val="C00000"/>
                </a:solidFill>
                <a:latin typeface="Times New Roman" pitchFamily="18" charset="0"/>
              </a:rPr>
              <a:t>IV. VẬN DỤNG</a:t>
            </a:r>
            <a:endParaRPr lang="en-US" sz="2800" b="1" dirty="0">
              <a:solidFill>
                <a:srgbClr val="C00000"/>
              </a:solidFill>
              <a:latin typeface="Times New Roman" pitchFamily="18" charset="0"/>
            </a:endParaRPr>
          </a:p>
        </p:txBody>
      </p:sp>
      <p:sp>
        <p:nvSpPr>
          <p:cNvPr id="5" name="Rectangle 4"/>
          <p:cNvSpPr/>
          <p:nvPr/>
        </p:nvSpPr>
        <p:spPr>
          <a:xfrm>
            <a:off x="409901" y="808222"/>
            <a:ext cx="11382703" cy="5632311"/>
          </a:xfrm>
          <a:prstGeom prst="rect">
            <a:avLst/>
          </a:prstGeom>
        </p:spPr>
        <p:txBody>
          <a:bodyPr wrap="square">
            <a:spAutoFit/>
          </a:bodyPr>
          <a:lstStyle/>
          <a:p>
            <a:pPr indent="457200" algn="just">
              <a:lnSpc>
                <a:spcPct val="150000"/>
              </a:lnSpc>
            </a:pPr>
            <a:r>
              <a:rPr lang="vi-VN" sz="2400" b="1" i="1" dirty="0">
                <a:solidFill>
                  <a:srgbClr val="000000"/>
                </a:solidFill>
                <a:latin typeface="Times New Roman"/>
                <a:ea typeface="Times New Roman"/>
              </a:rPr>
              <a:t>1.  Đoạn văn thuộc phong cách ngôn ngữ khoa học. Có hai dấu hiệu để nhận biết điều ấy: </a:t>
            </a:r>
            <a:r>
              <a:rPr lang="vi-VN" sz="2400" dirty="0">
                <a:solidFill>
                  <a:srgbClr val="000000"/>
                </a:solidFill>
                <a:latin typeface="Times New Roman"/>
                <a:ea typeface="Times New Roman"/>
              </a:rPr>
              <a:t>thứ nhất, nội dung của đoạn văn bàn về một vấn đề của văn học sử Việt Nam; thứ hai, trong đoạn văn, người viết sử dụng nhiều thuật ngữ khoa học.</a:t>
            </a:r>
            <a:endParaRPr lang="en-US" sz="2000" dirty="0">
              <a:latin typeface="Times New Roman"/>
              <a:ea typeface="Times New Roman"/>
            </a:endParaRPr>
          </a:p>
          <a:p>
            <a:pPr indent="457200" algn="just">
              <a:lnSpc>
                <a:spcPct val="150000"/>
              </a:lnSpc>
            </a:pPr>
            <a:r>
              <a:rPr lang="vi-VN" sz="2400" b="1" i="1" dirty="0">
                <a:solidFill>
                  <a:srgbClr val="000000"/>
                </a:solidFill>
                <a:latin typeface="Times New Roman"/>
                <a:ea typeface="Times New Roman"/>
              </a:rPr>
              <a:t>2.  Các thuật ngữ khoa học xuất hiện trong đoạn văn: </a:t>
            </a:r>
            <a:r>
              <a:rPr lang="vi-VN" sz="2400" dirty="0">
                <a:solidFill>
                  <a:srgbClr val="000000"/>
                </a:solidFill>
                <a:latin typeface="Times New Roman"/>
                <a:ea typeface="Times New Roman"/>
              </a:rPr>
              <a:t>thể loại văn học, thơ, sử thi, truyện thơ dân gian, ca dao, dân ca, thơ cổ điển, văn xuôi, bút kí, tuỳ bút, truyện ngắn, tiểu thuyết.</a:t>
            </a:r>
            <a:endParaRPr lang="en-US" sz="2000" dirty="0">
              <a:latin typeface="Times New Roman"/>
              <a:ea typeface="Times New Roman"/>
            </a:endParaRPr>
          </a:p>
          <a:p>
            <a:pPr indent="457200" algn="just">
              <a:lnSpc>
                <a:spcPct val="150000"/>
              </a:lnSpc>
            </a:pPr>
            <a:r>
              <a:rPr lang="vi-VN" sz="2400" b="1" i="1" dirty="0">
                <a:solidFill>
                  <a:srgbClr val="000000"/>
                </a:solidFill>
                <a:latin typeface="Times New Roman"/>
                <a:ea typeface="Times New Roman"/>
              </a:rPr>
              <a:t>3.</a:t>
            </a:r>
            <a:r>
              <a:rPr lang="vi-VN" sz="2400" dirty="0">
                <a:solidFill>
                  <a:srgbClr val="000000"/>
                </a:solidFill>
                <a:latin typeface="Times New Roman"/>
                <a:ea typeface="Times New Roman"/>
              </a:rPr>
              <a:t>  Kho tàng văn học dân tộc là tất cả các tác phẩm văn học thuộc mọi thể loại (kể cả văn học dân gian và văn học viết) có mặt trong nền văn học của nước ta từ xưa đến nay.</a:t>
            </a:r>
            <a:endParaRPr lang="en-US" sz="2000" dirty="0">
              <a:latin typeface="Times New Roman"/>
              <a:ea typeface="Times New Roman"/>
            </a:endParaRPr>
          </a:p>
          <a:p>
            <a:pPr indent="457200" algn="just">
              <a:lnSpc>
                <a:spcPct val="150000"/>
              </a:lnSpc>
            </a:pPr>
            <a:r>
              <a:rPr lang="vi-VN" sz="2400" b="1" i="1" dirty="0">
                <a:solidFill>
                  <a:srgbClr val="000000"/>
                </a:solidFill>
                <a:latin typeface="Times New Roman"/>
                <a:ea typeface="Times New Roman"/>
              </a:rPr>
              <a:t>4.  Có thể đặt nhan đề cho đoạn văn là: </a:t>
            </a:r>
            <a:r>
              <a:rPr lang="vi-VN" sz="2400" dirty="0">
                <a:solidFill>
                  <a:srgbClr val="000000"/>
                </a:solidFill>
                <a:latin typeface="Times New Roman"/>
                <a:ea typeface="Times New Roman"/>
              </a:rPr>
              <a:t>vấn đề thể loại của nền văn học Việt Nam, hoặc Đặc điểm thể loại của nền văn học Việt Nam.</a:t>
            </a:r>
            <a:endParaRPr lang="en-US" sz="2000" dirty="0">
              <a:effectLst/>
              <a:latin typeface="Times New Roman"/>
              <a:ea typeface="Times New Roman"/>
            </a:endParaRPr>
          </a:p>
        </p:txBody>
      </p:sp>
    </p:spTree>
    <p:extLst>
      <p:ext uri="{BB962C8B-B14F-4D97-AF65-F5344CB8AC3E}">
        <p14:creationId xmlns:p14="http://schemas.microsoft.com/office/powerpoint/2010/main" val="190945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1"/>
            <a:ext cx="10515600" cy="1325563"/>
          </a:xfrm>
        </p:spPr>
        <p:txBody>
          <a:bodyPr/>
          <a:lstStyle/>
          <a:p>
            <a:pPr algn="ctr"/>
            <a:r>
              <a:rPr lang="en-US" b="1" i="1" dirty="0" smtClean="0">
                <a:latin typeface="Times New Roman" pitchFamily="18" charset="0"/>
                <a:cs typeface="Times New Roman" pitchFamily="18" charset="0"/>
              </a:rPr>
              <a:t>KHỞI ĐỘNG</a:t>
            </a:r>
            <a:endParaRPr lang="en-US" b="1" i="1" dirty="0">
              <a:latin typeface="Times New Roman" pitchFamily="18" charset="0"/>
              <a:cs typeface="Times New Roman" pitchFamily="18" charset="0"/>
            </a:endParaRPr>
          </a:p>
        </p:txBody>
      </p:sp>
      <p:sp>
        <p:nvSpPr>
          <p:cNvPr id="4" name="Rectangle 3"/>
          <p:cNvSpPr/>
          <p:nvPr/>
        </p:nvSpPr>
        <p:spPr>
          <a:xfrm>
            <a:off x="677918" y="1221912"/>
            <a:ext cx="10909737" cy="1384995"/>
          </a:xfrm>
          <a:prstGeom prst="rect">
            <a:avLst/>
          </a:prstGeom>
        </p:spPr>
        <p:txBody>
          <a:bodyPr wrap="square">
            <a:spAutoFit/>
          </a:bodyPr>
          <a:lstStyle/>
          <a:p>
            <a:pPr algn="just">
              <a:lnSpc>
                <a:spcPct val="150000"/>
              </a:lnSpc>
            </a:pPr>
            <a:r>
              <a:rPr lang="en-US" sz="2800" i="1" dirty="0" err="1" smtClean="0">
                <a:solidFill>
                  <a:srgbClr val="000000"/>
                </a:solidFill>
                <a:latin typeface="Times New Roman" pitchFamily="18" charset="0"/>
                <a:cs typeface="Times New Roman" pitchFamily="18" charset="0"/>
              </a:rPr>
              <a:t>Câu</a:t>
            </a:r>
            <a:r>
              <a:rPr lang="en-US" sz="2800" i="1" dirty="0" smtClean="0">
                <a:solidFill>
                  <a:srgbClr val="000000"/>
                </a:solidFill>
                <a:latin typeface="Times New Roman" pitchFamily="18" charset="0"/>
                <a:cs typeface="Times New Roman" pitchFamily="18" charset="0"/>
              </a:rPr>
              <a:t> </a:t>
            </a:r>
            <a:r>
              <a:rPr lang="en-US" sz="2800" i="1" dirty="0" err="1" smtClean="0">
                <a:solidFill>
                  <a:srgbClr val="000000"/>
                </a:solidFill>
                <a:latin typeface="Times New Roman" pitchFamily="18" charset="0"/>
                <a:cs typeface="Times New Roman" pitchFamily="18" charset="0"/>
              </a:rPr>
              <a:t>hỏi</a:t>
            </a:r>
            <a:r>
              <a:rPr lang="en-US" sz="2800" i="1" dirty="0" smtClean="0">
                <a:solidFill>
                  <a:srgbClr val="000000"/>
                </a:solidFill>
                <a:latin typeface="Times New Roman" pitchFamily="18" charset="0"/>
                <a:cs typeface="Times New Roman" pitchFamily="18" charset="0"/>
              </a:rPr>
              <a:t>: </a:t>
            </a:r>
            <a:r>
              <a:rPr lang="en-US" sz="2800" i="1" dirty="0" err="1" smtClean="0">
                <a:solidFill>
                  <a:srgbClr val="000000"/>
                </a:solidFill>
                <a:latin typeface="Times New Roman" pitchFamily="18" charset="0"/>
                <a:cs typeface="Times New Roman" pitchFamily="18" charset="0"/>
              </a:rPr>
              <a:t>Giải</a:t>
            </a:r>
            <a:r>
              <a:rPr lang="en-US" sz="2800" i="1" dirty="0" smtClean="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thích</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và</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sắp</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xếp</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các</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từ</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sau</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thuộc</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môn</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học</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nào</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trong</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chương</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trình</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phổ</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thông</a:t>
            </a:r>
            <a:r>
              <a:rPr lang="en-US" sz="2800" i="1" dirty="0" smtClean="0">
                <a:solidFill>
                  <a:srgbClr val="000000"/>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70527400"/>
              </p:ext>
            </p:extLst>
          </p:nvPr>
        </p:nvGraphicFramePr>
        <p:xfrm>
          <a:off x="677915" y="3084491"/>
          <a:ext cx="10909738" cy="2590800"/>
        </p:xfrm>
        <a:graphic>
          <a:graphicData uri="http://schemas.openxmlformats.org/drawingml/2006/table">
            <a:tbl>
              <a:tblPr firstRow="1" bandRow="1">
                <a:tableStyleId>{5C22544A-7EE6-4342-B048-85BDC9FD1C3A}</a:tableStyleId>
              </a:tblPr>
              <a:tblGrid>
                <a:gridCol w="4367051"/>
                <a:gridCol w="6542687"/>
              </a:tblGrid>
              <a:tr h="370840">
                <a:tc>
                  <a:txBody>
                    <a:bodyPr/>
                    <a:lstStyle/>
                    <a:p>
                      <a:pPr algn="ctr"/>
                      <a:r>
                        <a:rPr lang="en-US" sz="2800" b="1" i="1" dirty="0" err="1" smtClean="0">
                          <a:solidFill>
                            <a:schemeClr val="bg1"/>
                          </a:solidFill>
                          <a:latin typeface="Times New Roman" pitchFamily="18" charset="0"/>
                          <a:cs typeface="Times New Roman" pitchFamily="18" charset="0"/>
                        </a:rPr>
                        <a:t>Các</a:t>
                      </a:r>
                      <a:r>
                        <a:rPr lang="en-US" sz="2800" b="1" i="1" baseline="0" dirty="0" smtClean="0">
                          <a:solidFill>
                            <a:schemeClr val="bg1"/>
                          </a:solidFill>
                          <a:latin typeface="Times New Roman" pitchFamily="18" charset="0"/>
                          <a:cs typeface="Times New Roman" pitchFamily="18" charset="0"/>
                        </a:rPr>
                        <a:t> </a:t>
                      </a:r>
                      <a:r>
                        <a:rPr lang="en-US" sz="2800" b="1" i="1" baseline="0" dirty="0" err="1" smtClean="0">
                          <a:solidFill>
                            <a:schemeClr val="bg1"/>
                          </a:solidFill>
                          <a:latin typeface="Times New Roman" pitchFamily="18" charset="0"/>
                          <a:cs typeface="Times New Roman" pitchFamily="18" charset="0"/>
                        </a:rPr>
                        <a:t>từ</a:t>
                      </a:r>
                      <a:endParaRPr lang="en-US" sz="2800" b="1" i="1" dirty="0">
                        <a:solidFill>
                          <a:schemeClr val="bg1"/>
                        </a:solidFill>
                        <a:latin typeface="Times New Roman" pitchFamily="18" charset="0"/>
                        <a:cs typeface="Times New Roman" pitchFamily="18" charset="0"/>
                      </a:endParaRPr>
                    </a:p>
                  </a:txBody>
                  <a:tcPr/>
                </a:tc>
                <a:tc>
                  <a:txBody>
                    <a:bodyPr/>
                    <a:lstStyle/>
                    <a:p>
                      <a:pPr algn="ctr"/>
                      <a:r>
                        <a:rPr kumimoji="0" lang="en-US" sz="2800" b="1" i="1"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Giải</a:t>
                      </a:r>
                      <a:r>
                        <a:rPr kumimoji="0" lang="en-US" sz="2800" b="1" i="1"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thích</a:t>
                      </a:r>
                      <a:r>
                        <a:rPr kumimoji="0" lang="en-US" sz="2800" b="1" i="1"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và</a:t>
                      </a:r>
                      <a:r>
                        <a:rPr kumimoji="0" lang="en-US" sz="2800" b="1" i="1"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sắp</a:t>
                      </a:r>
                      <a:r>
                        <a:rPr kumimoji="0" lang="en-US" sz="2800" b="1" i="1"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xếp</a:t>
                      </a:r>
                      <a:r>
                        <a:rPr kumimoji="0" lang="en-US" sz="2800" b="1" i="1"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endParaRPr lang="en-US" b="1" dirty="0">
                        <a:solidFill>
                          <a:schemeClr val="bg1"/>
                        </a:solidFill>
                      </a:endParaRPr>
                    </a:p>
                  </a:txBody>
                  <a:tcPr/>
                </a:tc>
              </a:tr>
              <a:tr h="370840">
                <a:tc>
                  <a:txBody>
                    <a:bodyPr/>
                    <a:lstStyle/>
                    <a:p>
                      <a:pPr marL="0" marR="0" lvl="0" indent="45974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a. </a:t>
                      </a:r>
                      <a:r>
                        <a:rPr kumimoji="0" lang="en-US" sz="28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Badơ</a:t>
                      </a:r>
                      <a:endParaRPr kumimoji="0" lang="en-US" sz="2400" b="0" i="0" u="none" strike="noStrike" kern="120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endParaRPr>
                    </a:p>
                  </a:txBody>
                  <a:tcPr/>
                </a:tc>
                <a:tc>
                  <a:txBody>
                    <a:bodyPr/>
                    <a:lstStyle/>
                    <a:p>
                      <a:pPr>
                        <a:lnSpc>
                          <a:spcPct val="100000"/>
                        </a:lnSpc>
                      </a:pPr>
                      <a:endParaRPr lang="en-US"/>
                    </a:p>
                  </a:txBody>
                  <a:tcPr/>
                </a:tc>
              </a:tr>
              <a:tr h="370840">
                <a:tc>
                  <a:txBody>
                    <a:bodyPr/>
                    <a:lstStyle/>
                    <a:p>
                      <a:pPr marL="0" marR="0" lvl="0" indent="45974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b. </a:t>
                      </a:r>
                      <a:r>
                        <a:rPr kumimoji="0" lang="en-US" sz="28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Ẩn</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 </a:t>
                      </a:r>
                      <a:r>
                        <a:rPr kumimoji="0" lang="en-US" sz="28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dụ</a:t>
                      </a:r>
                      <a:endParaRPr kumimoji="0" lang="en-US" sz="2400" b="0" i="0" u="none" strike="noStrike" kern="120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endParaRPr>
                    </a:p>
                  </a:txBody>
                  <a:tcPr/>
                </a:tc>
                <a:tc>
                  <a:txBody>
                    <a:bodyPr/>
                    <a:lstStyle/>
                    <a:p>
                      <a:pPr>
                        <a:lnSpc>
                          <a:spcPct val="100000"/>
                        </a:lnSpc>
                      </a:pPr>
                      <a:endParaRPr lang="en-US" dirty="0"/>
                    </a:p>
                  </a:txBody>
                  <a:tcPr/>
                </a:tc>
              </a:tr>
              <a:tr h="370840">
                <a:tc>
                  <a:txBody>
                    <a:bodyPr/>
                    <a:lstStyle/>
                    <a:p>
                      <a:pPr marL="0" marR="0" lvl="0" indent="45974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c. </a:t>
                      </a:r>
                      <a:r>
                        <a:rPr kumimoji="0" lang="en-US" sz="28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Phân</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 </a:t>
                      </a:r>
                      <a:r>
                        <a:rPr kumimoji="0" lang="en-US" sz="28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số</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 </a:t>
                      </a:r>
                      <a:r>
                        <a:rPr kumimoji="0" lang="en-US" sz="28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thập</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 </a:t>
                      </a:r>
                      <a:r>
                        <a:rPr kumimoji="0" lang="en-US" sz="28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phân</a:t>
                      </a:r>
                      <a:endParaRPr kumimoji="0" lang="en-US" sz="2400" b="0" i="0" u="none" strike="noStrike" kern="120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endParaRPr>
                    </a:p>
                  </a:txBody>
                  <a:tcPr/>
                </a:tc>
                <a:tc>
                  <a:txBody>
                    <a:bodyPr/>
                    <a:lstStyle/>
                    <a:p>
                      <a:pPr>
                        <a:lnSpc>
                          <a:spcPct val="100000"/>
                        </a:lnSpc>
                      </a:pPr>
                      <a:endParaRPr lang="en-US" dirty="0"/>
                    </a:p>
                  </a:txBody>
                  <a:tcPr/>
                </a:tc>
              </a:tr>
              <a:tr h="370840">
                <a:tc>
                  <a:txBody>
                    <a:bodyPr/>
                    <a:lstStyle/>
                    <a:p>
                      <a:pPr marL="0" marR="0" lvl="0" indent="45974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d. </a:t>
                      </a:r>
                      <a:r>
                        <a:rPr kumimoji="0" lang="en-US" sz="28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Lực</a:t>
                      </a:r>
                      <a:endParaRPr kumimoji="0" lang="en-US" sz="2400" b="0" i="0" u="none" strike="noStrike" kern="120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endParaRPr>
                    </a:p>
                  </a:txBody>
                  <a:tcPr/>
                </a:tc>
                <a:tc>
                  <a:txBody>
                    <a:bodyPr/>
                    <a:lstStyle/>
                    <a:p>
                      <a:pPr>
                        <a:lnSpc>
                          <a:spcPct val="100000"/>
                        </a:lnSpc>
                      </a:pPr>
                      <a:endParaRPr lang="en-US" dirty="0"/>
                    </a:p>
                  </a:txBody>
                  <a:tcPr/>
                </a:tc>
              </a:tr>
            </a:tbl>
          </a:graphicData>
        </a:graphic>
      </p:graphicFrame>
    </p:spTree>
    <p:extLst>
      <p:ext uri="{BB962C8B-B14F-4D97-AF65-F5344CB8AC3E}">
        <p14:creationId xmlns:p14="http://schemas.microsoft.com/office/powerpoint/2010/main" val="301421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ải về bộ hình nền Cảm Ơn cực đẹp và chuyên nghiệp cho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905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60976606"/>
              </p:ext>
            </p:extLst>
          </p:nvPr>
        </p:nvGraphicFramePr>
        <p:xfrm>
          <a:off x="394139" y="514708"/>
          <a:ext cx="11366942" cy="6035040"/>
        </p:xfrm>
        <a:graphic>
          <a:graphicData uri="http://schemas.openxmlformats.org/drawingml/2006/table">
            <a:tbl>
              <a:tblPr firstRow="1" bandRow="1">
                <a:tableStyleId>{5C22544A-7EE6-4342-B048-85BDC9FD1C3A}</a:tableStyleId>
              </a:tblPr>
              <a:tblGrid>
                <a:gridCol w="2463935"/>
                <a:gridCol w="8903007"/>
              </a:tblGrid>
              <a:tr h="370840">
                <a:tc>
                  <a:txBody>
                    <a:bodyPr/>
                    <a:lstStyle/>
                    <a:p>
                      <a:pPr algn="ctr"/>
                      <a:r>
                        <a:rPr lang="en-US" sz="2800" b="1" i="1" dirty="0" err="1" smtClean="0">
                          <a:solidFill>
                            <a:schemeClr val="bg1"/>
                          </a:solidFill>
                          <a:latin typeface="Times New Roman" pitchFamily="18" charset="0"/>
                          <a:cs typeface="Times New Roman" pitchFamily="18" charset="0"/>
                        </a:rPr>
                        <a:t>Các</a:t>
                      </a:r>
                      <a:r>
                        <a:rPr lang="en-US" sz="2800" b="1" i="1" baseline="0" dirty="0" smtClean="0">
                          <a:solidFill>
                            <a:schemeClr val="bg1"/>
                          </a:solidFill>
                          <a:latin typeface="Times New Roman" pitchFamily="18" charset="0"/>
                          <a:cs typeface="Times New Roman" pitchFamily="18" charset="0"/>
                        </a:rPr>
                        <a:t> </a:t>
                      </a:r>
                      <a:r>
                        <a:rPr lang="en-US" sz="2800" b="1" i="1" baseline="0" dirty="0" err="1" smtClean="0">
                          <a:solidFill>
                            <a:schemeClr val="bg1"/>
                          </a:solidFill>
                          <a:latin typeface="Times New Roman" pitchFamily="18" charset="0"/>
                          <a:cs typeface="Times New Roman" pitchFamily="18" charset="0"/>
                        </a:rPr>
                        <a:t>từ</a:t>
                      </a:r>
                      <a:endParaRPr lang="en-US" sz="2800" b="1" i="1" dirty="0">
                        <a:solidFill>
                          <a:schemeClr val="bg1"/>
                        </a:solidFill>
                        <a:latin typeface="Times New Roman" pitchFamily="18" charset="0"/>
                        <a:cs typeface="Times New Roman" pitchFamily="18" charset="0"/>
                      </a:endParaRPr>
                    </a:p>
                  </a:txBody>
                  <a:tcPr/>
                </a:tc>
                <a:tc>
                  <a:txBody>
                    <a:bodyPr/>
                    <a:lstStyle/>
                    <a:p>
                      <a:pPr algn="ctr"/>
                      <a:r>
                        <a:rPr kumimoji="0" lang="en-US" sz="2800" b="1" i="1"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Giải</a:t>
                      </a:r>
                      <a:r>
                        <a:rPr kumimoji="0" lang="en-US" sz="2800" b="1" i="1"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thích</a:t>
                      </a:r>
                      <a:r>
                        <a:rPr kumimoji="0" lang="en-US" sz="2800" b="1" i="1"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và</a:t>
                      </a:r>
                      <a:r>
                        <a:rPr kumimoji="0" lang="en-US" sz="2800" b="1" i="1"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sắp</a:t>
                      </a:r>
                      <a:r>
                        <a:rPr kumimoji="0" lang="en-US" sz="2800" b="1" i="1"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xếp</a:t>
                      </a:r>
                      <a:r>
                        <a:rPr kumimoji="0" lang="en-US" sz="2800" b="1" i="1"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endParaRPr lang="en-US" b="1" dirty="0">
                        <a:solidFill>
                          <a:schemeClr val="bg1"/>
                        </a:solidFill>
                      </a:endParaRPr>
                    </a:p>
                  </a:txBody>
                  <a:tcPr/>
                </a:tc>
              </a:tr>
              <a:tr h="370840">
                <a:tc>
                  <a:txBody>
                    <a:bodyPr/>
                    <a:lstStyle/>
                    <a:p>
                      <a:pPr marL="0" marR="0" lvl="0" indent="45974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endParaRPr>
                    </a:p>
                    <a:p>
                      <a:pPr marL="0" marR="0" lvl="0" indent="45974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a.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Badơ</a:t>
                      </a:r>
                      <a:endParaRPr kumimoji="0" lang="en-US" sz="26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endParaRPr>
                    </a:p>
                  </a:txBody>
                  <a:tcPr/>
                </a:tc>
                <a:tc>
                  <a:txBody>
                    <a:bodyPr/>
                    <a:lstStyle/>
                    <a:p>
                      <a:pPr marL="342900" marR="0" indent="-342900" algn="just">
                        <a:lnSpc>
                          <a:spcPct val="150000"/>
                        </a:lnSpc>
                        <a:spcBef>
                          <a:spcPts val="0"/>
                        </a:spcBef>
                        <a:spcAft>
                          <a:spcPts val="0"/>
                        </a:spcAft>
                        <a:buFontTx/>
                        <a:buChar char="-"/>
                      </a:pPr>
                      <a:r>
                        <a:rPr lang="en-US" sz="2600" dirty="0" err="1" smtClean="0">
                          <a:solidFill>
                            <a:srgbClr val="000000"/>
                          </a:solidFill>
                          <a:effectLst/>
                          <a:latin typeface="Times New Roman"/>
                          <a:ea typeface="Times New Roman"/>
                        </a:rPr>
                        <a:t>Hợp</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chất</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mà</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phân</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tử</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gồm</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có</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một</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nguyên</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tử</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kim</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loại</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liên</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kết</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với</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một</a:t>
                      </a:r>
                      <a:r>
                        <a:rPr lang="en-US" sz="2600" dirty="0" smtClean="0">
                          <a:solidFill>
                            <a:srgbClr val="000000"/>
                          </a:solidFill>
                          <a:effectLst/>
                          <a:latin typeface="Times New Roman"/>
                          <a:ea typeface="Times New Roman"/>
                        </a:rPr>
                        <a:t> hay </a:t>
                      </a:r>
                      <a:r>
                        <a:rPr lang="en-US" sz="2600" dirty="0" err="1" smtClean="0">
                          <a:solidFill>
                            <a:srgbClr val="000000"/>
                          </a:solidFill>
                          <a:effectLst/>
                          <a:latin typeface="Times New Roman"/>
                          <a:ea typeface="Times New Roman"/>
                        </a:rPr>
                        <a:t>nhiều</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nhóm</a:t>
                      </a:r>
                      <a:r>
                        <a:rPr lang="en-US" sz="2600" dirty="0" smtClean="0">
                          <a:solidFill>
                            <a:srgbClr val="000000"/>
                          </a:solidFill>
                          <a:effectLst/>
                          <a:latin typeface="Times New Roman"/>
                          <a:ea typeface="Times New Roman"/>
                        </a:rPr>
                        <a:t> hi-</a:t>
                      </a:r>
                      <a:r>
                        <a:rPr lang="en-US" sz="2600" dirty="0" err="1" smtClean="0">
                          <a:solidFill>
                            <a:srgbClr val="000000"/>
                          </a:solidFill>
                          <a:effectLst/>
                          <a:latin typeface="Times New Roman"/>
                          <a:ea typeface="Times New Roman"/>
                        </a:rPr>
                        <a:t>đrô</a:t>
                      </a:r>
                      <a:r>
                        <a:rPr lang="en-US" sz="2600" dirty="0" smtClean="0">
                          <a:solidFill>
                            <a:srgbClr val="000000"/>
                          </a:solidFill>
                          <a:effectLst/>
                          <a:latin typeface="Times New Roman"/>
                          <a:ea typeface="Times New Roman"/>
                        </a:rPr>
                        <a:t>-</a:t>
                      </a:r>
                      <a:r>
                        <a:rPr lang="en-US" sz="2600" dirty="0" err="1" smtClean="0">
                          <a:solidFill>
                            <a:srgbClr val="000000"/>
                          </a:solidFill>
                          <a:effectLst/>
                          <a:latin typeface="Times New Roman"/>
                          <a:ea typeface="Times New Roman"/>
                        </a:rPr>
                        <a:t>xít</a:t>
                      </a:r>
                      <a:r>
                        <a:rPr lang="en-US" sz="2600" i="1" dirty="0" smtClean="0">
                          <a:solidFill>
                            <a:srgbClr val="000000"/>
                          </a:solidFill>
                          <a:effectLst/>
                          <a:latin typeface="Times New Roman"/>
                          <a:ea typeface="Times New Roman"/>
                        </a:rPr>
                        <a:t>. (</a:t>
                      </a:r>
                      <a:r>
                        <a:rPr lang="en-US" sz="2600" i="1" dirty="0" err="1" smtClean="0">
                          <a:solidFill>
                            <a:srgbClr val="000000"/>
                          </a:solidFill>
                          <a:effectLst/>
                          <a:latin typeface="Times New Roman"/>
                          <a:ea typeface="Times New Roman"/>
                        </a:rPr>
                        <a:t>Dùng</a:t>
                      </a:r>
                      <a:r>
                        <a:rPr lang="en-US" sz="2600" i="1" dirty="0" smtClean="0">
                          <a:solidFill>
                            <a:srgbClr val="000000"/>
                          </a:solidFill>
                          <a:effectLst/>
                          <a:latin typeface="Times New Roman"/>
                          <a:ea typeface="Times New Roman"/>
                        </a:rPr>
                        <a:t> </a:t>
                      </a:r>
                      <a:r>
                        <a:rPr lang="en-US" sz="2600" i="1" dirty="0" err="1" smtClean="0">
                          <a:solidFill>
                            <a:srgbClr val="000000"/>
                          </a:solidFill>
                          <a:effectLst/>
                          <a:latin typeface="Times New Roman"/>
                          <a:ea typeface="Times New Roman"/>
                        </a:rPr>
                        <a:t>trong</a:t>
                      </a:r>
                      <a:r>
                        <a:rPr lang="en-US" sz="2600" i="1" dirty="0" smtClean="0">
                          <a:solidFill>
                            <a:srgbClr val="000000"/>
                          </a:solidFill>
                          <a:effectLst/>
                          <a:latin typeface="Times New Roman"/>
                          <a:ea typeface="Times New Roman"/>
                        </a:rPr>
                        <a:t> </a:t>
                      </a:r>
                      <a:r>
                        <a:rPr lang="en-US" sz="2600" i="1" dirty="0" err="1" smtClean="0">
                          <a:solidFill>
                            <a:srgbClr val="000000"/>
                          </a:solidFill>
                          <a:effectLst/>
                          <a:latin typeface="Times New Roman"/>
                          <a:ea typeface="Times New Roman"/>
                        </a:rPr>
                        <a:t>văn</a:t>
                      </a:r>
                      <a:r>
                        <a:rPr lang="en-US" sz="2600" i="1" dirty="0" smtClean="0">
                          <a:solidFill>
                            <a:srgbClr val="000000"/>
                          </a:solidFill>
                          <a:effectLst/>
                          <a:latin typeface="Times New Roman"/>
                          <a:ea typeface="Times New Roman"/>
                        </a:rPr>
                        <a:t> </a:t>
                      </a:r>
                      <a:r>
                        <a:rPr lang="en-US" sz="2600" i="1" dirty="0" err="1" smtClean="0">
                          <a:solidFill>
                            <a:srgbClr val="000000"/>
                          </a:solidFill>
                          <a:effectLst/>
                          <a:latin typeface="Times New Roman"/>
                          <a:ea typeface="Times New Roman"/>
                        </a:rPr>
                        <a:t>bản</a:t>
                      </a:r>
                      <a:r>
                        <a:rPr lang="en-US" sz="2600" i="1" dirty="0" smtClean="0">
                          <a:solidFill>
                            <a:srgbClr val="000000"/>
                          </a:solidFill>
                          <a:effectLst/>
                          <a:latin typeface="Times New Roman"/>
                          <a:ea typeface="Times New Roman"/>
                        </a:rPr>
                        <a:t> </a:t>
                      </a:r>
                      <a:r>
                        <a:rPr lang="en-US" sz="2600" i="1" dirty="0" err="1" smtClean="0">
                          <a:solidFill>
                            <a:srgbClr val="000000"/>
                          </a:solidFill>
                          <a:effectLst/>
                          <a:latin typeface="Times New Roman"/>
                          <a:ea typeface="Times New Roman"/>
                        </a:rPr>
                        <a:t>khoa</a:t>
                      </a:r>
                      <a:r>
                        <a:rPr lang="en-US" sz="2600" i="1" dirty="0" smtClean="0">
                          <a:solidFill>
                            <a:srgbClr val="000000"/>
                          </a:solidFill>
                          <a:effectLst/>
                          <a:latin typeface="Times New Roman"/>
                          <a:ea typeface="Times New Roman"/>
                        </a:rPr>
                        <a:t> </a:t>
                      </a:r>
                      <a:r>
                        <a:rPr lang="en-US" sz="2600" i="1" dirty="0" err="1" smtClean="0">
                          <a:solidFill>
                            <a:srgbClr val="000000"/>
                          </a:solidFill>
                          <a:effectLst/>
                          <a:latin typeface="Times New Roman"/>
                          <a:ea typeface="Times New Roman"/>
                        </a:rPr>
                        <a:t>học</a:t>
                      </a:r>
                      <a:r>
                        <a:rPr lang="en-US" sz="2600" i="1" dirty="0" smtClean="0">
                          <a:solidFill>
                            <a:srgbClr val="000000"/>
                          </a:solidFill>
                          <a:effectLst/>
                          <a:latin typeface="Times New Roman"/>
                          <a:ea typeface="Times New Roman"/>
                        </a:rPr>
                        <a:t> </a:t>
                      </a:r>
                      <a:r>
                        <a:rPr lang="en-US" sz="2600" i="1" dirty="0" err="1" smtClean="0">
                          <a:solidFill>
                            <a:srgbClr val="000000"/>
                          </a:solidFill>
                          <a:effectLst/>
                          <a:latin typeface="Times New Roman"/>
                          <a:ea typeface="Times New Roman"/>
                        </a:rPr>
                        <a:t>hoá</a:t>
                      </a:r>
                      <a:r>
                        <a:rPr lang="en-US" sz="2600" i="1" dirty="0" smtClean="0">
                          <a:solidFill>
                            <a:srgbClr val="000000"/>
                          </a:solidFill>
                          <a:effectLst/>
                          <a:latin typeface="Times New Roman"/>
                          <a:ea typeface="Times New Roman"/>
                        </a:rPr>
                        <a:t> </a:t>
                      </a:r>
                      <a:r>
                        <a:rPr lang="en-US" sz="2600" i="1" dirty="0" err="1" smtClean="0">
                          <a:solidFill>
                            <a:srgbClr val="000000"/>
                          </a:solidFill>
                          <a:effectLst/>
                          <a:latin typeface="Times New Roman"/>
                          <a:ea typeface="Times New Roman"/>
                        </a:rPr>
                        <a:t>học</a:t>
                      </a:r>
                      <a:r>
                        <a:rPr lang="en-US" sz="2600" i="1" dirty="0" smtClean="0">
                          <a:solidFill>
                            <a:srgbClr val="000000"/>
                          </a:solidFill>
                          <a:effectLst/>
                          <a:latin typeface="Times New Roman"/>
                          <a:ea typeface="Times New Roman"/>
                        </a:rPr>
                        <a:t>)</a:t>
                      </a:r>
                    </a:p>
                  </a:txBody>
                  <a:tcPr/>
                </a:tc>
              </a:tr>
              <a:tr h="370840">
                <a:tc>
                  <a:txBody>
                    <a:bodyPr/>
                    <a:lstStyle/>
                    <a:p>
                      <a:pPr marL="0" marR="0" lvl="0" indent="45974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endParaRPr>
                    </a:p>
                    <a:p>
                      <a:pPr marL="0" marR="0" lvl="0" indent="45974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b.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Ẩn</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dụ</a:t>
                      </a:r>
                      <a:endParaRPr kumimoji="0" lang="en-US" sz="2600" b="0" i="0" u="none" strike="noStrike" kern="120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endParaRPr>
                    </a:p>
                  </a:txBody>
                  <a:tcPr/>
                </a:tc>
                <a:tc>
                  <a:txBody>
                    <a:bodyPr/>
                    <a:lstStyle/>
                    <a:p>
                      <a:pPr marL="285750" marR="0" indent="-285750" algn="just">
                        <a:lnSpc>
                          <a:spcPct val="150000"/>
                        </a:lnSpc>
                        <a:spcBef>
                          <a:spcPts val="0"/>
                        </a:spcBef>
                        <a:spcAft>
                          <a:spcPts val="0"/>
                        </a:spcAft>
                        <a:buFontTx/>
                        <a:buChar char="-"/>
                      </a:pPr>
                      <a:r>
                        <a:rPr lang="en-US" sz="2600" dirty="0" err="1" smtClean="0">
                          <a:solidFill>
                            <a:srgbClr val="000000"/>
                          </a:solidFill>
                          <a:effectLst/>
                          <a:latin typeface="Times New Roman"/>
                          <a:ea typeface="Times New Roman"/>
                        </a:rPr>
                        <a:t>Gọi</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tên</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sự</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vật</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hiên</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tượng</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này</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bằng</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tên</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sự</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vật</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hiên</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tượng</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khác</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có</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nét</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tương</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đồng</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với</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nó</a:t>
                      </a:r>
                      <a:r>
                        <a:rPr lang="en-US" sz="2600" i="1" dirty="0" smtClean="0">
                          <a:solidFill>
                            <a:srgbClr val="000000"/>
                          </a:solidFill>
                          <a:effectLst/>
                          <a:latin typeface="Times New Roman"/>
                          <a:ea typeface="Times New Roman"/>
                        </a:rPr>
                        <a:t>. (</a:t>
                      </a:r>
                      <a:r>
                        <a:rPr lang="en-US" sz="2600" i="1" dirty="0" err="1" smtClean="0">
                          <a:solidFill>
                            <a:srgbClr val="000000"/>
                          </a:solidFill>
                          <a:effectLst/>
                          <a:latin typeface="Times New Roman"/>
                          <a:ea typeface="Times New Roman"/>
                        </a:rPr>
                        <a:t>Dùng</a:t>
                      </a:r>
                      <a:r>
                        <a:rPr lang="en-US" sz="2600" i="1" dirty="0" smtClean="0">
                          <a:solidFill>
                            <a:srgbClr val="000000"/>
                          </a:solidFill>
                          <a:effectLst/>
                          <a:latin typeface="Times New Roman"/>
                          <a:ea typeface="Times New Roman"/>
                        </a:rPr>
                        <a:t> </a:t>
                      </a:r>
                      <a:r>
                        <a:rPr lang="en-US" sz="2600" i="1" dirty="0" err="1" smtClean="0">
                          <a:solidFill>
                            <a:srgbClr val="000000"/>
                          </a:solidFill>
                          <a:effectLst/>
                          <a:latin typeface="Times New Roman"/>
                          <a:ea typeface="Times New Roman"/>
                        </a:rPr>
                        <a:t>trong</a:t>
                      </a:r>
                      <a:r>
                        <a:rPr lang="en-US" sz="2600" i="1" dirty="0" smtClean="0">
                          <a:solidFill>
                            <a:srgbClr val="000000"/>
                          </a:solidFill>
                          <a:effectLst/>
                          <a:latin typeface="Times New Roman"/>
                          <a:ea typeface="Times New Roman"/>
                        </a:rPr>
                        <a:t> </a:t>
                      </a:r>
                      <a:r>
                        <a:rPr lang="en-US" sz="2600" i="1" dirty="0" err="1" smtClean="0">
                          <a:solidFill>
                            <a:srgbClr val="000000"/>
                          </a:solidFill>
                          <a:effectLst/>
                          <a:latin typeface="Times New Roman"/>
                          <a:ea typeface="Times New Roman"/>
                        </a:rPr>
                        <a:t>văn</a:t>
                      </a:r>
                      <a:r>
                        <a:rPr lang="en-US" sz="2600" i="1" dirty="0" smtClean="0">
                          <a:solidFill>
                            <a:srgbClr val="000000"/>
                          </a:solidFill>
                          <a:effectLst/>
                          <a:latin typeface="Times New Roman"/>
                          <a:ea typeface="Times New Roman"/>
                        </a:rPr>
                        <a:t> </a:t>
                      </a:r>
                      <a:r>
                        <a:rPr lang="en-US" sz="2600" i="1" dirty="0" err="1" smtClean="0">
                          <a:solidFill>
                            <a:srgbClr val="000000"/>
                          </a:solidFill>
                          <a:effectLst/>
                          <a:latin typeface="Times New Roman"/>
                          <a:ea typeface="Times New Roman"/>
                        </a:rPr>
                        <a:t>bản</a:t>
                      </a:r>
                      <a:r>
                        <a:rPr lang="en-US" sz="2600" i="1" dirty="0" smtClean="0">
                          <a:solidFill>
                            <a:srgbClr val="000000"/>
                          </a:solidFill>
                          <a:effectLst/>
                          <a:latin typeface="Times New Roman"/>
                          <a:ea typeface="Times New Roman"/>
                        </a:rPr>
                        <a:t> </a:t>
                      </a:r>
                      <a:r>
                        <a:rPr lang="en-US" sz="2600" i="1" dirty="0" err="1" smtClean="0">
                          <a:solidFill>
                            <a:srgbClr val="000000"/>
                          </a:solidFill>
                          <a:effectLst/>
                          <a:latin typeface="Times New Roman"/>
                          <a:ea typeface="Times New Roman"/>
                        </a:rPr>
                        <a:t>khoa</a:t>
                      </a:r>
                      <a:r>
                        <a:rPr lang="en-US" sz="2600" i="1" dirty="0" smtClean="0">
                          <a:solidFill>
                            <a:srgbClr val="000000"/>
                          </a:solidFill>
                          <a:effectLst/>
                          <a:latin typeface="Times New Roman"/>
                          <a:ea typeface="Times New Roman"/>
                        </a:rPr>
                        <a:t> </a:t>
                      </a:r>
                      <a:r>
                        <a:rPr lang="en-US" sz="2600" i="1" dirty="0" err="1" smtClean="0">
                          <a:solidFill>
                            <a:srgbClr val="000000"/>
                          </a:solidFill>
                          <a:effectLst/>
                          <a:latin typeface="Times New Roman"/>
                          <a:ea typeface="Times New Roman"/>
                        </a:rPr>
                        <a:t>học</a:t>
                      </a:r>
                      <a:r>
                        <a:rPr lang="en-US" sz="2600" i="1" dirty="0" smtClean="0">
                          <a:solidFill>
                            <a:srgbClr val="000000"/>
                          </a:solidFill>
                          <a:effectLst/>
                          <a:latin typeface="Times New Roman"/>
                          <a:ea typeface="Times New Roman"/>
                        </a:rPr>
                        <a:t> </a:t>
                      </a:r>
                      <a:r>
                        <a:rPr lang="en-US" sz="2600" i="1" dirty="0" err="1" smtClean="0">
                          <a:solidFill>
                            <a:srgbClr val="000000"/>
                          </a:solidFill>
                          <a:effectLst/>
                          <a:latin typeface="Times New Roman"/>
                          <a:ea typeface="Times New Roman"/>
                        </a:rPr>
                        <a:t>Ngữ</a:t>
                      </a:r>
                      <a:r>
                        <a:rPr lang="en-US" sz="2600" i="1" dirty="0" smtClean="0">
                          <a:solidFill>
                            <a:srgbClr val="000000"/>
                          </a:solidFill>
                          <a:effectLst/>
                          <a:latin typeface="Times New Roman"/>
                          <a:ea typeface="Times New Roman"/>
                        </a:rPr>
                        <a:t> </a:t>
                      </a:r>
                      <a:r>
                        <a:rPr lang="en-US" sz="2600" i="1" dirty="0" err="1" smtClean="0">
                          <a:solidFill>
                            <a:srgbClr val="000000"/>
                          </a:solidFill>
                          <a:effectLst/>
                          <a:latin typeface="Times New Roman"/>
                          <a:ea typeface="Times New Roman"/>
                        </a:rPr>
                        <a:t>văn</a:t>
                      </a:r>
                      <a:r>
                        <a:rPr lang="en-US" sz="2600" i="1" dirty="0" smtClean="0">
                          <a:solidFill>
                            <a:srgbClr val="000000"/>
                          </a:solidFill>
                          <a:effectLst/>
                          <a:latin typeface="Times New Roman"/>
                          <a:ea typeface="Times New Roman"/>
                        </a:rPr>
                        <a:t>)</a:t>
                      </a:r>
                    </a:p>
                  </a:txBody>
                  <a:tcPr/>
                </a:tc>
              </a:tr>
              <a:tr h="370840">
                <a:tc>
                  <a:txBody>
                    <a:bodyPr/>
                    <a:lstStyle/>
                    <a:p>
                      <a:pPr marL="0" marR="0" lvl="0" indent="45974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c.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Phân</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số</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    </a:t>
                      </a:r>
                    </a:p>
                    <a:p>
                      <a:pPr marL="0" marR="0" lvl="0" indent="45974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thập</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phân</a:t>
                      </a:r>
                      <a:endParaRPr kumimoji="0" lang="en-US" sz="2600" b="0" i="0" u="none" strike="noStrike" kern="120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endParaRPr>
                    </a:p>
                  </a:txBody>
                  <a:tcPr/>
                </a:tc>
                <a:tc>
                  <a:txBody>
                    <a:bodyPr/>
                    <a:lstStyle/>
                    <a:p>
                      <a:pPr marL="285750" indent="-285750" algn="just">
                        <a:lnSpc>
                          <a:spcPct val="100000"/>
                        </a:lnSpc>
                        <a:buFontTx/>
                        <a:buChar char="-"/>
                      </a:pPr>
                      <a:r>
                        <a:rPr lang="en-US" sz="2600" baseline="0" dirty="0" err="1" smtClean="0">
                          <a:solidFill>
                            <a:srgbClr val="000000"/>
                          </a:solidFill>
                          <a:effectLst/>
                          <a:latin typeface="Times New Roman"/>
                          <a:ea typeface="Times New Roman"/>
                        </a:rPr>
                        <a:t>P</a:t>
                      </a:r>
                      <a:r>
                        <a:rPr lang="en-US" sz="2600" dirty="0" err="1" smtClean="0">
                          <a:solidFill>
                            <a:srgbClr val="000000"/>
                          </a:solidFill>
                          <a:effectLst/>
                          <a:latin typeface="Times New Roman"/>
                          <a:ea typeface="Times New Roman"/>
                        </a:rPr>
                        <a:t>hân</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số</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mà</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mẫu</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là</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luỹ</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thừa</a:t>
                      </a:r>
                      <a:r>
                        <a:rPr lang="en-US" sz="2600" dirty="0" smtClean="0">
                          <a:solidFill>
                            <a:srgbClr val="000000"/>
                          </a:solidFill>
                          <a:effectLst/>
                          <a:latin typeface="Times New Roman"/>
                          <a:ea typeface="Times New Roman"/>
                        </a:rPr>
                        <a:t> </a:t>
                      </a:r>
                      <a:r>
                        <a:rPr lang="en-US" sz="2600" dirty="0" err="1" smtClean="0">
                          <a:solidFill>
                            <a:srgbClr val="000000"/>
                          </a:solidFill>
                          <a:effectLst/>
                          <a:latin typeface="Times New Roman"/>
                          <a:ea typeface="Times New Roman"/>
                        </a:rPr>
                        <a:t>của</a:t>
                      </a:r>
                      <a:r>
                        <a:rPr lang="en-US" sz="2600" dirty="0" smtClean="0">
                          <a:solidFill>
                            <a:srgbClr val="000000"/>
                          </a:solidFill>
                          <a:effectLst/>
                          <a:latin typeface="Times New Roman"/>
                          <a:ea typeface="Times New Roman"/>
                        </a:rPr>
                        <a:t> 10</a:t>
                      </a:r>
                      <a:r>
                        <a:rPr lang="en-US" sz="2600" i="1" dirty="0" smtClean="0">
                          <a:solidFill>
                            <a:srgbClr val="000000"/>
                          </a:solidFill>
                          <a:effectLst/>
                          <a:latin typeface="Times New Roman"/>
                          <a:ea typeface="Times New Roman"/>
                        </a:rPr>
                        <a:t>. </a:t>
                      </a:r>
                      <a:r>
                        <a:rPr kumimoji="0" lang="en-US" sz="2600" b="0" i="1" u="none" strike="noStrike" kern="1200" cap="none" spc="0" normalizeH="0" baseline="0" noProof="0" dirty="0" smtClean="0">
                          <a:ln>
                            <a:noFill/>
                          </a:ln>
                          <a:solidFill>
                            <a:srgbClr val="000000"/>
                          </a:solidFill>
                          <a:effectLst/>
                          <a:uLnTx/>
                          <a:uFillTx/>
                          <a:latin typeface="Times New Roman"/>
                          <a:ea typeface="Times New Roman"/>
                          <a:cs typeface="+mn-cs"/>
                        </a:rPr>
                        <a:t>(</a:t>
                      </a:r>
                      <a:r>
                        <a:rPr kumimoji="0" lang="en-US" sz="2600" b="0" i="1" u="none" strike="noStrike" kern="1200" cap="none" spc="0" normalizeH="0" baseline="0" noProof="0" dirty="0" err="1" smtClean="0">
                          <a:ln>
                            <a:noFill/>
                          </a:ln>
                          <a:solidFill>
                            <a:srgbClr val="000000"/>
                          </a:solidFill>
                          <a:effectLst/>
                          <a:uLnTx/>
                          <a:uFillTx/>
                          <a:latin typeface="Times New Roman"/>
                          <a:ea typeface="Times New Roman"/>
                          <a:cs typeface="+mn-cs"/>
                        </a:rPr>
                        <a:t>Dùng</a:t>
                      </a:r>
                      <a:r>
                        <a:rPr kumimoji="0" lang="en-US" sz="26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600" b="0" i="1" u="none" strike="noStrike" kern="1200" cap="none" spc="0" normalizeH="0" baseline="0" noProof="0" dirty="0" err="1" smtClean="0">
                          <a:ln>
                            <a:noFill/>
                          </a:ln>
                          <a:solidFill>
                            <a:srgbClr val="000000"/>
                          </a:solidFill>
                          <a:effectLst/>
                          <a:uLnTx/>
                          <a:uFillTx/>
                          <a:latin typeface="Times New Roman"/>
                          <a:ea typeface="Times New Roman"/>
                          <a:cs typeface="+mn-cs"/>
                        </a:rPr>
                        <a:t>trong</a:t>
                      </a:r>
                      <a:r>
                        <a:rPr kumimoji="0" lang="en-US" sz="26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600" b="0" i="1" u="none" strike="noStrike" kern="1200" cap="none" spc="0" normalizeH="0" baseline="0" noProof="0" dirty="0" err="1" smtClean="0">
                          <a:ln>
                            <a:noFill/>
                          </a:ln>
                          <a:solidFill>
                            <a:srgbClr val="000000"/>
                          </a:solidFill>
                          <a:effectLst/>
                          <a:uLnTx/>
                          <a:uFillTx/>
                          <a:latin typeface="Times New Roman"/>
                          <a:ea typeface="Times New Roman"/>
                          <a:cs typeface="+mn-cs"/>
                        </a:rPr>
                        <a:t>văn</a:t>
                      </a:r>
                      <a:r>
                        <a:rPr kumimoji="0" lang="en-US" sz="26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600" b="0" i="1" u="none" strike="noStrike" kern="1200" cap="none" spc="0" normalizeH="0" baseline="0" noProof="0" dirty="0" err="1" smtClean="0">
                          <a:ln>
                            <a:noFill/>
                          </a:ln>
                          <a:solidFill>
                            <a:srgbClr val="000000"/>
                          </a:solidFill>
                          <a:effectLst/>
                          <a:uLnTx/>
                          <a:uFillTx/>
                          <a:latin typeface="Times New Roman"/>
                          <a:ea typeface="Times New Roman"/>
                          <a:cs typeface="+mn-cs"/>
                        </a:rPr>
                        <a:t>bản</a:t>
                      </a:r>
                      <a:r>
                        <a:rPr kumimoji="0" lang="en-US" sz="26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600" b="0" i="1" u="none" strike="noStrike" kern="1200" cap="none" spc="0" normalizeH="0" baseline="0" noProof="0" dirty="0" err="1" smtClean="0">
                          <a:ln>
                            <a:noFill/>
                          </a:ln>
                          <a:solidFill>
                            <a:srgbClr val="000000"/>
                          </a:solidFill>
                          <a:effectLst/>
                          <a:uLnTx/>
                          <a:uFillTx/>
                          <a:latin typeface="Times New Roman"/>
                          <a:ea typeface="Times New Roman"/>
                          <a:cs typeface="+mn-cs"/>
                        </a:rPr>
                        <a:t>khoa</a:t>
                      </a:r>
                      <a:r>
                        <a:rPr kumimoji="0" lang="en-US" sz="26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600" b="0" i="1" u="none" strike="noStrike" kern="1200" cap="none" spc="0" normalizeH="0" baseline="0" noProof="0" dirty="0" err="1" smtClean="0">
                          <a:ln>
                            <a:noFill/>
                          </a:ln>
                          <a:solidFill>
                            <a:srgbClr val="000000"/>
                          </a:solidFill>
                          <a:effectLst/>
                          <a:uLnTx/>
                          <a:uFillTx/>
                          <a:latin typeface="Times New Roman"/>
                          <a:ea typeface="Times New Roman"/>
                          <a:cs typeface="+mn-cs"/>
                        </a:rPr>
                        <a:t>học</a:t>
                      </a:r>
                      <a:r>
                        <a:rPr kumimoji="0" lang="en-US" sz="26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600" b="0" i="1" u="none" strike="noStrike" kern="1200" cap="none" spc="0" normalizeH="0" baseline="0" noProof="0" dirty="0" err="1" smtClean="0">
                          <a:ln>
                            <a:noFill/>
                          </a:ln>
                          <a:solidFill>
                            <a:srgbClr val="000000"/>
                          </a:solidFill>
                          <a:effectLst/>
                          <a:uLnTx/>
                          <a:uFillTx/>
                          <a:latin typeface="Times New Roman"/>
                          <a:ea typeface="Times New Roman"/>
                          <a:cs typeface="+mn-cs"/>
                        </a:rPr>
                        <a:t>toán</a:t>
                      </a:r>
                      <a:r>
                        <a:rPr kumimoji="0" lang="en-US" sz="26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600" b="0" i="1" u="none" strike="noStrike" kern="1200" cap="none" spc="0" normalizeH="0" baseline="0" noProof="0" dirty="0" err="1" smtClean="0">
                          <a:ln>
                            <a:noFill/>
                          </a:ln>
                          <a:solidFill>
                            <a:srgbClr val="000000"/>
                          </a:solidFill>
                          <a:effectLst/>
                          <a:uLnTx/>
                          <a:uFillTx/>
                          <a:latin typeface="Times New Roman"/>
                          <a:ea typeface="Times New Roman"/>
                          <a:cs typeface="+mn-cs"/>
                        </a:rPr>
                        <a:t>học</a:t>
                      </a:r>
                      <a:r>
                        <a:rPr kumimoji="0" lang="en-US" sz="2600" b="0" i="1" u="none" strike="noStrike" kern="1200" cap="none" spc="0" normalizeH="0" baseline="0" noProof="0" dirty="0" smtClean="0">
                          <a:ln>
                            <a:noFill/>
                          </a:ln>
                          <a:solidFill>
                            <a:srgbClr val="000000"/>
                          </a:solidFill>
                          <a:effectLst/>
                          <a:uLnTx/>
                          <a:uFillTx/>
                          <a:latin typeface="Times New Roman"/>
                          <a:ea typeface="Times New Roman"/>
                          <a:cs typeface="+mn-cs"/>
                        </a:rPr>
                        <a:t>)</a:t>
                      </a:r>
                      <a:endParaRPr lang="en-US" sz="2600" i="1" dirty="0" smtClean="0">
                        <a:solidFill>
                          <a:srgbClr val="000000"/>
                        </a:solidFill>
                        <a:effectLst/>
                        <a:latin typeface="Times New Roman"/>
                        <a:ea typeface="Times New Roman"/>
                      </a:endParaRPr>
                    </a:p>
                  </a:txBody>
                  <a:tcPr/>
                </a:tc>
              </a:tr>
              <a:tr h="370840">
                <a:tc>
                  <a:txBody>
                    <a:bodyPr/>
                    <a:lstStyle/>
                    <a:p>
                      <a:pPr marL="0" marR="0" lvl="0" indent="45974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d.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Lực</a:t>
                      </a:r>
                      <a:endParaRPr kumimoji="0" lang="en-US" sz="2600" b="0" i="0" u="none" strike="noStrike" kern="120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endParaRPr>
                    </a:p>
                  </a:txBody>
                  <a:tcPr/>
                </a:tc>
                <a:tc>
                  <a:txBody>
                    <a:bodyPr/>
                    <a:lstStyle/>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Là</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tác</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dụng</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đẩy</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kéo</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của</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vật</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này</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lên</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vật</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Times New Roman"/>
                          <a:cs typeface="Times New Roman" pitchFamily="18" charset="0"/>
                        </a:rPr>
                        <a:t>khác</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 </a:t>
                      </a:r>
                      <a:r>
                        <a:rPr kumimoji="0" lang="en-US" sz="2600" b="0" i="1" u="none" strike="noStrike" kern="1200" cap="none" spc="0" normalizeH="0" baseline="0" noProof="0" dirty="0" smtClean="0">
                          <a:ln>
                            <a:noFill/>
                          </a:ln>
                          <a:solidFill>
                            <a:srgbClr val="000000"/>
                          </a:solidFill>
                          <a:effectLst/>
                          <a:uLnTx/>
                          <a:uFillTx/>
                          <a:latin typeface="Times New Roman"/>
                          <a:ea typeface="Times New Roman"/>
                          <a:cs typeface="+mn-cs"/>
                        </a:rPr>
                        <a:t>(</a:t>
                      </a:r>
                      <a:r>
                        <a:rPr kumimoji="0" lang="en-US" sz="2600" b="0" i="1" u="none" strike="noStrike" kern="1200" cap="none" spc="0" normalizeH="0" baseline="0" noProof="0" dirty="0" err="1" smtClean="0">
                          <a:ln>
                            <a:noFill/>
                          </a:ln>
                          <a:solidFill>
                            <a:srgbClr val="000000"/>
                          </a:solidFill>
                          <a:effectLst/>
                          <a:uLnTx/>
                          <a:uFillTx/>
                          <a:latin typeface="Times New Roman"/>
                          <a:ea typeface="Times New Roman"/>
                          <a:cs typeface="+mn-cs"/>
                        </a:rPr>
                        <a:t>Dùng</a:t>
                      </a:r>
                      <a:r>
                        <a:rPr kumimoji="0" lang="en-US" sz="26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600" b="0" i="1" u="none" strike="noStrike" kern="1200" cap="none" spc="0" normalizeH="0" baseline="0" noProof="0" dirty="0" err="1" smtClean="0">
                          <a:ln>
                            <a:noFill/>
                          </a:ln>
                          <a:solidFill>
                            <a:srgbClr val="000000"/>
                          </a:solidFill>
                          <a:effectLst/>
                          <a:uLnTx/>
                          <a:uFillTx/>
                          <a:latin typeface="Times New Roman"/>
                          <a:ea typeface="Times New Roman"/>
                          <a:cs typeface="+mn-cs"/>
                        </a:rPr>
                        <a:t>trong</a:t>
                      </a:r>
                      <a:r>
                        <a:rPr kumimoji="0" lang="en-US" sz="26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600" b="0" i="1" u="none" strike="noStrike" kern="1200" cap="none" spc="0" normalizeH="0" baseline="0" noProof="0" dirty="0" err="1" smtClean="0">
                          <a:ln>
                            <a:noFill/>
                          </a:ln>
                          <a:solidFill>
                            <a:srgbClr val="000000"/>
                          </a:solidFill>
                          <a:effectLst/>
                          <a:uLnTx/>
                          <a:uFillTx/>
                          <a:latin typeface="Times New Roman"/>
                          <a:ea typeface="Times New Roman"/>
                          <a:cs typeface="+mn-cs"/>
                        </a:rPr>
                        <a:t>văn</a:t>
                      </a:r>
                      <a:r>
                        <a:rPr kumimoji="0" lang="en-US" sz="26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600" b="0" i="1" u="none" strike="noStrike" kern="1200" cap="none" spc="0" normalizeH="0" baseline="0" noProof="0" dirty="0" err="1" smtClean="0">
                          <a:ln>
                            <a:noFill/>
                          </a:ln>
                          <a:solidFill>
                            <a:srgbClr val="000000"/>
                          </a:solidFill>
                          <a:effectLst/>
                          <a:uLnTx/>
                          <a:uFillTx/>
                          <a:latin typeface="Times New Roman"/>
                          <a:ea typeface="Times New Roman"/>
                          <a:cs typeface="+mn-cs"/>
                        </a:rPr>
                        <a:t>bản</a:t>
                      </a:r>
                      <a:r>
                        <a:rPr kumimoji="0" lang="en-US" sz="26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600" b="0" i="1" u="none" strike="noStrike" kern="1200" cap="none" spc="0" normalizeH="0" baseline="0" noProof="0" dirty="0" err="1" smtClean="0">
                          <a:ln>
                            <a:noFill/>
                          </a:ln>
                          <a:solidFill>
                            <a:srgbClr val="000000"/>
                          </a:solidFill>
                          <a:effectLst/>
                          <a:uLnTx/>
                          <a:uFillTx/>
                          <a:latin typeface="Times New Roman"/>
                          <a:ea typeface="Times New Roman"/>
                          <a:cs typeface="+mn-cs"/>
                        </a:rPr>
                        <a:t>khoa</a:t>
                      </a:r>
                      <a:r>
                        <a:rPr kumimoji="0" lang="en-US" sz="26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600" b="0" i="1" u="none" strike="noStrike" kern="1200" cap="none" spc="0" normalizeH="0" baseline="0" noProof="0" dirty="0" err="1" smtClean="0">
                          <a:ln>
                            <a:noFill/>
                          </a:ln>
                          <a:solidFill>
                            <a:srgbClr val="000000"/>
                          </a:solidFill>
                          <a:effectLst/>
                          <a:uLnTx/>
                          <a:uFillTx/>
                          <a:latin typeface="Times New Roman"/>
                          <a:ea typeface="Times New Roman"/>
                          <a:cs typeface="+mn-cs"/>
                        </a:rPr>
                        <a:t>học</a:t>
                      </a:r>
                      <a:r>
                        <a:rPr kumimoji="0" lang="en-US" sz="26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600" b="0" i="1" u="none" strike="noStrike" kern="1200" cap="none" spc="0" normalizeH="0" baseline="0" noProof="0" dirty="0" err="1" smtClean="0">
                          <a:ln>
                            <a:noFill/>
                          </a:ln>
                          <a:solidFill>
                            <a:srgbClr val="000000"/>
                          </a:solidFill>
                          <a:effectLst/>
                          <a:uLnTx/>
                          <a:uFillTx/>
                          <a:latin typeface="Times New Roman"/>
                          <a:ea typeface="Times New Roman"/>
                          <a:cs typeface="+mn-cs"/>
                        </a:rPr>
                        <a:t>vật</a:t>
                      </a:r>
                      <a:r>
                        <a:rPr kumimoji="0" lang="en-US" sz="2600" b="0" i="1"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2600" b="0" i="1" u="none" strike="noStrike" kern="1200" cap="none" spc="0" normalizeH="0" baseline="0" noProof="0" dirty="0" err="1" smtClean="0">
                          <a:ln>
                            <a:noFill/>
                          </a:ln>
                          <a:solidFill>
                            <a:srgbClr val="000000"/>
                          </a:solidFill>
                          <a:effectLst/>
                          <a:uLnTx/>
                          <a:uFillTx/>
                          <a:latin typeface="Times New Roman"/>
                          <a:ea typeface="Times New Roman"/>
                          <a:cs typeface="+mn-cs"/>
                        </a:rPr>
                        <a:t>lí</a:t>
                      </a:r>
                      <a:r>
                        <a:rPr kumimoji="0" lang="en-US" sz="2600" b="0" i="1" u="none" strike="noStrike" kern="1200" cap="none" spc="0" normalizeH="0" baseline="0" noProof="0" dirty="0" smtClean="0">
                          <a:ln>
                            <a:noFill/>
                          </a:ln>
                          <a:solidFill>
                            <a:srgbClr val="000000"/>
                          </a:solidFill>
                          <a:effectLst/>
                          <a:uLnTx/>
                          <a:uFillTx/>
                          <a:latin typeface="Times New Roman"/>
                          <a:ea typeface="Times New Roman"/>
                          <a:cs typeface="+mn-cs"/>
                        </a:rPr>
                        <a:t>)</a:t>
                      </a:r>
                      <a:endParaRPr kumimoji="0" lang="en-US" sz="2600" b="0" i="1" u="none" strike="noStrike" kern="120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endParaRPr>
                    </a:p>
                  </a:txBody>
                  <a:tcPr/>
                </a:tc>
              </a:tr>
            </a:tbl>
          </a:graphicData>
        </a:graphic>
      </p:graphicFrame>
    </p:spTree>
    <p:extLst>
      <p:ext uri="{BB962C8B-B14F-4D97-AF65-F5344CB8AC3E}">
        <p14:creationId xmlns:p14="http://schemas.microsoft.com/office/powerpoint/2010/main" val="209820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ình nền Powerpoint đẹp tạo nên một Slide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6827" y="2927932"/>
            <a:ext cx="5239407" cy="39300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85192" y="1623866"/>
            <a:ext cx="9123010" cy="2585323"/>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5400" b="1" i="0" strike="noStrike" kern="0" cap="none" spc="0" normalizeH="0" baseline="0" noProof="0" dirty="0" smtClean="0">
                <a:ln>
                  <a:noFill/>
                </a:ln>
                <a:solidFill>
                  <a:srgbClr val="002060"/>
                </a:solidFill>
                <a:effectLst/>
                <a:uLnTx/>
                <a:uFillTx/>
                <a:latin typeface="Times New Roman" pitchFamily="18" charset="0"/>
                <a:ea typeface="+mj-ea"/>
                <a:cs typeface="+mj-cs"/>
              </a:rPr>
              <a:t>PHONG CÁCH</a:t>
            </a:r>
            <a:r>
              <a:rPr kumimoji="0" lang="en-US" sz="5400" b="1" i="0" strike="noStrike" kern="0" cap="none" spc="0" normalizeH="0" noProof="0" dirty="0" smtClean="0">
                <a:ln>
                  <a:noFill/>
                </a:ln>
                <a:solidFill>
                  <a:srgbClr val="002060"/>
                </a:solidFill>
                <a:effectLst/>
                <a:uLnTx/>
                <a:uFillTx/>
                <a:latin typeface="Times New Roman" pitchFamily="18" charset="0"/>
                <a:ea typeface="+mj-ea"/>
                <a:cs typeface="+mj-cs"/>
              </a:rPr>
              <a:t> NGÔN NGỮ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5400" b="1" i="0" strike="noStrike" kern="0" cap="none" spc="0" normalizeH="0" baseline="0" noProof="0" dirty="0" smtClean="0">
                <a:ln>
                  <a:noFill/>
                </a:ln>
                <a:solidFill>
                  <a:srgbClr val="002060"/>
                </a:solidFill>
                <a:effectLst/>
                <a:uLnTx/>
                <a:uFillTx/>
                <a:latin typeface="Times New Roman" pitchFamily="18" charset="0"/>
                <a:ea typeface="+mj-ea"/>
                <a:cs typeface="+mj-cs"/>
              </a:rPr>
              <a:t>KHOA HỌC </a:t>
            </a:r>
            <a:endParaRPr kumimoji="0" lang="en-US" sz="3200" b="0" i="0" strike="noStrike" kern="0" cap="none" spc="0" normalizeH="0" baseline="0" noProof="0" dirty="0" smtClean="0">
              <a:ln>
                <a:noFill/>
              </a:ln>
              <a:solidFill>
                <a:srgbClr val="002060"/>
              </a:solidFill>
              <a:effectLst/>
              <a:uLnTx/>
              <a:uFillTx/>
            </a:endParaRPr>
          </a:p>
        </p:txBody>
      </p:sp>
    </p:spTree>
    <p:extLst>
      <p:ext uri="{BB962C8B-B14F-4D97-AF65-F5344CB8AC3E}">
        <p14:creationId xmlns:p14="http://schemas.microsoft.com/office/powerpoint/2010/main" val="161413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8430" y="-31532"/>
            <a:ext cx="10972800" cy="1143000"/>
          </a:xfrm>
        </p:spPr>
        <p:txBody>
          <a:bodyPr/>
          <a:lstStyle/>
          <a:p>
            <a:r>
              <a:rPr lang="en-US" sz="2800" b="1" dirty="0">
                <a:solidFill>
                  <a:srgbClr val="C00000"/>
                </a:solidFill>
                <a:latin typeface="Times New Roman" pitchFamily="18" charset="0"/>
              </a:rPr>
              <a:t>I. VĂN BẢN KHOA HỌC VÀ NGÔN NGỮ KHOA HỌC</a:t>
            </a:r>
          </a:p>
        </p:txBody>
      </p:sp>
      <p:sp>
        <p:nvSpPr>
          <p:cNvPr id="3075" name="Rectangle 3"/>
          <p:cNvSpPr>
            <a:spLocks noGrp="1" noChangeArrowheads="1"/>
          </p:cNvSpPr>
          <p:nvPr>
            <p:ph type="body" idx="1"/>
          </p:nvPr>
        </p:nvSpPr>
        <p:spPr>
          <a:xfrm>
            <a:off x="406400" y="915756"/>
            <a:ext cx="11582400" cy="1417541"/>
          </a:xfrm>
        </p:spPr>
        <p:txBody>
          <a:bodyPr/>
          <a:lstStyle/>
          <a:p>
            <a:pPr marL="609600" indent="-609600">
              <a:buFontTx/>
              <a:buAutoNum type="arabicPeriod"/>
            </a:pPr>
            <a:r>
              <a:rPr lang="en-US" sz="3400" b="1" i="1" dirty="0" err="1">
                <a:solidFill>
                  <a:srgbClr val="002060"/>
                </a:solidFill>
                <a:latin typeface="Times New Roman" pitchFamily="18" charset="0"/>
              </a:rPr>
              <a:t>Văn</a:t>
            </a:r>
            <a:r>
              <a:rPr lang="en-US" sz="3400" b="1" i="1" dirty="0">
                <a:solidFill>
                  <a:srgbClr val="002060"/>
                </a:solidFill>
                <a:latin typeface="Times New Roman" pitchFamily="18" charset="0"/>
              </a:rPr>
              <a:t> </a:t>
            </a:r>
            <a:r>
              <a:rPr lang="en-US" sz="3400" b="1" i="1" dirty="0" err="1">
                <a:solidFill>
                  <a:srgbClr val="002060"/>
                </a:solidFill>
                <a:latin typeface="Times New Roman" pitchFamily="18" charset="0"/>
              </a:rPr>
              <a:t>bản</a:t>
            </a:r>
            <a:r>
              <a:rPr lang="en-US" sz="3400" b="1" i="1" dirty="0">
                <a:solidFill>
                  <a:srgbClr val="002060"/>
                </a:solidFill>
                <a:latin typeface="Times New Roman" pitchFamily="18" charset="0"/>
              </a:rPr>
              <a:t> </a:t>
            </a:r>
            <a:r>
              <a:rPr lang="en-US" sz="3400" b="1" i="1" dirty="0" err="1">
                <a:solidFill>
                  <a:srgbClr val="002060"/>
                </a:solidFill>
                <a:latin typeface="Times New Roman" pitchFamily="18" charset="0"/>
              </a:rPr>
              <a:t>khoa</a:t>
            </a:r>
            <a:r>
              <a:rPr lang="en-US" sz="3400" b="1" i="1" dirty="0">
                <a:solidFill>
                  <a:srgbClr val="002060"/>
                </a:solidFill>
                <a:latin typeface="Times New Roman" pitchFamily="18" charset="0"/>
              </a:rPr>
              <a:t> </a:t>
            </a:r>
            <a:r>
              <a:rPr lang="en-US" sz="3400" b="1" i="1" dirty="0" err="1" smtClean="0">
                <a:solidFill>
                  <a:srgbClr val="002060"/>
                </a:solidFill>
                <a:latin typeface="Times New Roman" pitchFamily="18" charset="0"/>
              </a:rPr>
              <a:t>học</a:t>
            </a:r>
            <a:endParaRPr lang="en-US" sz="3400" b="1" i="1" dirty="0" smtClean="0">
              <a:solidFill>
                <a:srgbClr val="002060"/>
              </a:solidFill>
              <a:latin typeface="Times New Roman" pitchFamily="18" charset="0"/>
            </a:endParaRPr>
          </a:p>
          <a:p>
            <a:pPr marL="0" indent="0">
              <a:buNone/>
            </a:pPr>
            <a:r>
              <a:rPr lang="en-US" i="1" dirty="0" smtClean="0">
                <a:solidFill>
                  <a:srgbClr val="002060"/>
                </a:solidFill>
                <a:latin typeface="Times New Roman" pitchFamily="18" charset="0"/>
              </a:rPr>
              <a:t>a. </a:t>
            </a:r>
            <a:r>
              <a:rPr lang="en-US" i="1" dirty="0" err="1" smtClean="0">
                <a:solidFill>
                  <a:srgbClr val="002060"/>
                </a:solidFill>
                <a:latin typeface="Times New Roman" pitchFamily="18" charset="0"/>
              </a:rPr>
              <a:t>Tìm</a:t>
            </a:r>
            <a:r>
              <a:rPr lang="en-US" i="1" dirty="0" smtClean="0">
                <a:solidFill>
                  <a:srgbClr val="002060"/>
                </a:solidFill>
                <a:latin typeface="Times New Roman" pitchFamily="18" charset="0"/>
              </a:rPr>
              <a:t> </a:t>
            </a:r>
            <a:r>
              <a:rPr lang="en-US" i="1" dirty="0" err="1" smtClean="0">
                <a:solidFill>
                  <a:srgbClr val="002060"/>
                </a:solidFill>
                <a:latin typeface="Times New Roman" pitchFamily="18" charset="0"/>
              </a:rPr>
              <a:t>hiểu</a:t>
            </a:r>
            <a:r>
              <a:rPr lang="en-US" i="1" dirty="0" smtClean="0">
                <a:solidFill>
                  <a:srgbClr val="002060"/>
                </a:solidFill>
                <a:latin typeface="Times New Roman" pitchFamily="18" charset="0"/>
              </a:rPr>
              <a:t> </a:t>
            </a:r>
            <a:r>
              <a:rPr lang="en-US" i="1" dirty="0" err="1" smtClean="0">
                <a:solidFill>
                  <a:srgbClr val="002060"/>
                </a:solidFill>
                <a:latin typeface="Times New Roman" pitchFamily="18" charset="0"/>
              </a:rPr>
              <a:t>ngữ</a:t>
            </a:r>
            <a:r>
              <a:rPr lang="en-US" i="1" dirty="0" smtClean="0">
                <a:solidFill>
                  <a:srgbClr val="002060"/>
                </a:solidFill>
                <a:latin typeface="Times New Roman" pitchFamily="18" charset="0"/>
              </a:rPr>
              <a:t> </a:t>
            </a:r>
            <a:r>
              <a:rPr lang="en-US" i="1" dirty="0" err="1" smtClean="0">
                <a:solidFill>
                  <a:srgbClr val="002060"/>
                </a:solidFill>
                <a:latin typeface="Times New Roman" pitchFamily="18" charset="0"/>
              </a:rPr>
              <a:t>liệu</a:t>
            </a:r>
            <a:r>
              <a:rPr lang="en-US" i="1" dirty="0" smtClean="0">
                <a:solidFill>
                  <a:srgbClr val="002060"/>
                </a:solidFill>
                <a:latin typeface="Times New Roman" pitchFamily="18" charset="0"/>
              </a:rPr>
              <a:t> (</a:t>
            </a:r>
            <a:r>
              <a:rPr lang="en-US" i="1" dirty="0" err="1" smtClean="0">
                <a:solidFill>
                  <a:srgbClr val="002060"/>
                </a:solidFill>
                <a:latin typeface="Times New Roman" pitchFamily="18" charset="0"/>
              </a:rPr>
              <a:t>a,b,c</a:t>
            </a:r>
            <a:r>
              <a:rPr lang="en-US" i="1" dirty="0" smtClean="0">
                <a:solidFill>
                  <a:srgbClr val="002060"/>
                </a:solidFill>
                <a:latin typeface="Times New Roman" pitchFamily="18" charset="0"/>
              </a:rPr>
              <a:t>)</a:t>
            </a:r>
            <a:endParaRPr lang="en-US" i="1" dirty="0">
              <a:solidFill>
                <a:srgbClr val="002060"/>
              </a:solidFill>
              <a:latin typeface="Times New Roman" pitchFamily="18" charset="0"/>
            </a:endParaRPr>
          </a:p>
          <a:p>
            <a:pPr marL="609600" indent="-609600">
              <a:buFontTx/>
              <a:buNone/>
            </a:pPr>
            <a:endParaRPr lang="en-US" sz="3400" dirty="0">
              <a:solidFill>
                <a:srgbClr val="002060"/>
              </a:solidFill>
              <a:latin typeface="Times New Roman" pitchFamily="18" charset="0"/>
            </a:endParaRPr>
          </a:p>
        </p:txBody>
      </p:sp>
      <p:sp>
        <p:nvSpPr>
          <p:cNvPr id="2" name="Rectangle 1"/>
          <p:cNvSpPr/>
          <p:nvPr/>
        </p:nvSpPr>
        <p:spPr>
          <a:xfrm>
            <a:off x="1166650" y="2255074"/>
            <a:ext cx="9869214" cy="3539430"/>
          </a:xfrm>
          <a:prstGeom prst="rect">
            <a:avLst/>
          </a:prstGeom>
        </p:spPr>
        <p:txBody>
          <a:bodyPr wrap="square">
            <a:spAutoFit/>
          </a:bodyPr>
          <a:lstStyle/>
          <a:p>
            <a:pPr algn="ctr">
              <a:lnSpc>
                <a:spcPct val="200000"/>
              </a:lnSpc>
            </a:pPr>
            <a:r>
              <a:rPr lang="en-US" sz="2800" b="1" i="1" dirty="0" smtClean="0">
                <a:solidFill>
                  <a:srgbClr val="000000"/>
                </a:solidFill>
                <a:latin typeface="Times New Roman"/>
                <a:ea typeface="Times New Roman"/>
              </a:rPr>
              <a:t>HS THẢO LUẬN NHÓM ĐÔI (5 </a:t>
            </a:r>
            <a:r>
              <a:rPr lang="en-US" sz="2800" b="1" i="1" dirty="0" err="1" smtClean="0">
                <a:solidFill>
                  <a:srgbClr val="000000"/>
                </a:solidFill>
                <a:latin typeface="Times New Roman"/>
                <a:ea typeface="Times New Roman"/>
              </a:rPr>
              <a:t>phút</a:t>
            </a:r>
            <a:r>
              <a:rPr lang="en-US" sz="2800" b="1" i="1" dirty="0" smtClean="0">
                <a:solidFill>
                  <a:srgbClr val="000000"/>
                </a:solidFill>
                <a:latin typeface="Times New Roman"/>
                <a:ea typeface="Times New Roman"/>
              </a:rPr>
              <a:t>)</a:t>
            </a:r>
          </a:p>
          <a:p>
            <a:pPr marL="457200" indent="-457200" algn="just">
              <a:lnSpc>
                <a:spcPct val="200000"/>
              </a:lnSpc>
              <a:buFontTx/>
              <a:buChar char="-"/>
            </a:pPr>
            <a:r>
              <a:rPr lang="en-US" sz="2800" i="1" dirty="0" err="1" smtClean="0">
                <a:solidFill>
                  <a:srgbClr val="000000"/>
                </a:solidFill>
                <a:latin typeface="Times New Roman"/>
                <a:ea typeface="Times New Roman"/>
              </a:rPr>
              <a:t>Về</a:t>
            </a:r>
            <a:r>
              <a:rPr lang="en-US" sz="2800" i="1" dirty="0" smtClean="0">
                <a:solidFill>
                  <a:srgbClr val="000000"/>
                </a:solidFill>
                <a:latin typeface="Times New Roman"/>
                <a:ea typeface="Times New Roman"/>
              </a:rPr>
              <a:t> </a:t>
            </a:r>
            <a:r>
              <a:rPr lang="en-US" sz="2800" i="1" dirty="0" err="1">
                <a:solidFill>
                  <a:srgbClr val="000000"/>
                </a:solidFill>
                <a:latin typeface="Times New Roman"/>
                <a:ea typeface="Times New Roman"/>
              </a:rPr>
              <a:t>mức</a:t>
            </a:r>
            <a:r>
              <a:rPr lang="en-US" sz="2800" i="1" dirty="0">
                <a:solidFill>
                  <a:srgbClr val="000000"/>
                </a:solidFill>
                <a:latin typeface="Times New Roman"/>
                <a:ea typeface="Times New Roman"/>
              </a:rPr>
              <a:t> </a:t>
            </a:r>
            <a:r>
              <a:rPr lang="en-US" sz="2800" i="1" dirty="0" err="1" smtClean="0">
                <a:solidFill>
                  <a:srgbClr val="000000"/>
                </a:solidFill>
                <a:latin typeface="Times New Roman"/>
                <a:ea typeface="Times New Roman"/>
              </a:rPr>
              <a:t>độ</a:t>
            </a:r>
            <a:r>
              <a:rPr lang="en-US" sz="2800" i="1" dirty="0" smtClean="0">
                <a:solidFill>
                  <a:srgbClr val="000000"/>
                </a:solidFill>
                <a:latin typeface="Times New Roman"/>
                <a:ea typeface="Times New Roman"/>
              </a:rPr>
              <a:t>?</a:t>
            </a:r>
            <a:endParaRPr lang="en-US" sz="2400" dirty="0" smtClean="0">
              <a:latin typeface="Times New Roman"/>
              <a:ea typeface="Times New Roman"/>
            </a:endParaRPr>
          </a:p>
          <a:p>
            <a:pPr marL="457200" indent="-457200" algn="just">
              <a:lnSpc>
                <a:spcPct val="200000"/>
              </a:lnSpc>
              <a:buFontTx/>
              <a:buChar char="-"/>
            </a:pPr>
            <a:r>
              <a:rPr lang="en-US" sz="2800" i="1" dirty="0" err="1" smtClean="0">
                <a:solidFill>
                  <a:srgbClr val="000000"/>
                </a:solidFill>
                <a:latin typeface="Times New Roman"/>
                <a:ea typeface="Times New Roman"/>
              </a:rPr>
              <a:t>Về</a:t>
            </a:r>
            <a:r>
              <a:rPr lang="en-US" sz="2800" i="1" dirty="0" smtClean="0">
                <a:solidFill>
                  <a:srgbClr val="000000"/>
                </a:solidFill>
                <a:latin typeface="Times New Roman"/>
                <a:ea typeface="Times New Roman"/>
              </a:rPr>
              <a:t> </a:t>
            </a:r>
            <a:r>
              <a:rPr lang="en-US" sz="2800" i="1" dirty="0" err="1">
                <a:solidFill>
                  <a:srgbClr val="000000"/>
                </a:solidFill>
                <a:latin typeface="Times New Roman"/>
                <a:ea typeface="Times New Roman"/>
              </a:rPr>
              <a:t>phạm</a:t>
            </a:r>
            <a:r>
              <a:rPr lang="en-US" sz="2800" i="1" dirty="0">
                <a:solidFill>
                  <a:srgbClr val="000000"/>
                </a:solidFill>
                <a:latin typeface="Times New Roman"/>
                <a:ea typeface="Times New Roman"/>
              </a:rPr>
              <a:t> vi </a:t>
            </a:r>
            <a:r>
              <a:rPr lang="en-US" sz="2800" i="1" dirty="0" err="1">
                <a:solidFill>
                  <a:srgbClr val="000000"/>
                </a:solidFill>
                <a:latin typeface="Times New Roman"/>
                <a:ea typeface="Times New Roman"/>
              </a:rPr>
              <a:t>sử</a:t>
            </a:r>
            <a:r>
              <a:rPr lang="en-US" sz="2800" i="1" dirty="0">
                <a:solidFill>
                  <a:srgbClr val="000000"/>
                </a:solidFill>
                <a:latin typeface="Times New Roman"/>
                <a:ea typeface="Times New Roman"/>
              </a:rPr>
              <a:t> </a:t>
            </a:r>
            <a:r>
              <a:rPr lang="en-US" sz="2800" i="1" dirty="0" err="1" smtClean="0">
                <a:solidFill>
                  <a:srgbClr val="000000"/>
                </a:solidFill>
                <a:latin typeface="Times New Roman"/>
                <a:ea typeface="Times New Roman"/>
              </a:rPr>
              <a:t>dụng</a:t>
            </a:r>
            <a:r>
              <a:rPr lang="en-US" sz="2800" i="1" dirty="0" smtClean="0">
                <a:solidFill>
                  <a:srgbClr val="000000"/>
                </a:solidFill>
                <a:latin typeface="Times New Roman"/>
                <a:ea typeface="Times New Roman"/>
              </a:rPr>
              <a:t>?</a:t>
            </a:r>
            <a:endParaRPr lang="en-US" sz="2400" dirty="0" smtClean="0">
              <a:latin typeface="Times New Roman"/>
              <a:ea typeface="Times New Roman"/>
            </a:endParaRPr>
          </a:p>
          <a:p>
            <a:pPr marL="457200" indent="-457200" algn="just">
              <a:lnSpc>
                <a:spcPct val="200000"/>
              </a:lnSpc>
              <a:buFontTx/>
              <a:buChar char="-"/>
            </a:pPr>
            <a:r>
              <a:rPr lang="en-US" sz="2800" i="1" dirty="0" err="1" smtClean="0">
                <a:solidFill>
                  <a:srgbClr val="000000"/>
                </a:solidFill>
                <a:latin typeface="Times New Roman"/>
                <a:ea typeface="Times New Roman"/>
              </a:rPr>
              <a:t>Các</a:t>
            </a:r>
            <a:r>
              <a:rPr lang="en-US" sz="2800" i="1" dirty="0" smtClean="0">
                <a:solidFill>
                  <a:srgbClr val="000000"/>
                </a:solidFill>
                <a:latin typeface="Times New Roman"/>
                <a:ea typeface="Times New Roman"/>
              </a:rPr>
              <a:t> </a:t>
            </a:r>
            <a:r>
              <a:rPr lang="en-US" sz="2800" i="1" dirty="0" err="1">
                <a:solidFill>
                  <a:srgbClr val="000000"/>
                </a:solidFill>
                <a:latin typeface="Times New Roman"/>
                <a:ea typeface="Times New Roman"/>
              </a:rPr>
              <a:t>loại</a:t>
            </a:r>
            <a:r>
              <a:rPr lang="en-US" sz="2800" i="1" dirty="0">
                <a:solidFill>
                  <a:srgbClr val="000000"/>
                </a:solidFill>
                <a:latin typeface="Times New Roman"/>
                <a:ea typeface="Times New Roman"/>
              </a:rPr>
              <a:t> </a:t>
            </a:r>
            <a:r>
              <a:rPr lang="en-US" sz="2800" i="1" dirty="0" err="1">
                <a:solidFill>
                  <a:srgbClr val="000000"/>
                </a:solidFill>
                <a:latin typeface="Times New Roman"/>
                <a:ea typeface="Times New Roman"/>
              </a:rPr>
              <a:t>văn</a:t>
            </a:r>
            <a:r>
              <a:rPr lang="en-US" sz="2800" i="1" dirty="0">
                <a:solidFill>
                  <a:srgbClr val="000000"/>
                </a:solidFill>
                <a:latin typeface="Times New Roman"/>
                <a:ea typeface="Times New Roman"/>
              </a:rPr>
              <a:t> </a:t>
            </a:r>
            <a:r>
              <a:rPr lang="en-US" sz="2800" i="1" dirty="0" err="1">
                <a:solidFill>
                  <a:srgbClr val="000000"/>
                </a:solidFill>
                <a:latin typeface="Times New Roman"/>
                <a:ea typeface="Times New Roman"/>
              </a:rPr>
              <a:t>bản</a:t>
            </a:r>
            <a:r>
              <a:rPr lang="en-US" sz="2800" i="1" dirty="0">
                <a:solidFill>
                  <a:srgbClr val="000000"/>
                </a:solidFill>
                <a:latin typeface="Times New Roman"/>
                <a:ea typeface="Times New Roman"/>
              </a:rPr>
              <a:t> </a:t>
            </a:r>
            <a:r>
              <a:rPr lang="en-US" sz="2800" i="1" dirty="0" err="1">
                <a:solidFill>
                  <a:srgbClr val="000000"/>
                </a:solidFill>
                <a:latin typeface="Times New Roman"/>
                <a:ea typeface="Times New Roman"/>
              </a:rPr>
              <a:t>khoa</a:t>
            </a:r>
            <a:r>
              <a:rPr lang="en-US" sz="2800" i="1" dirty="0">
                <a:solidFill>
                  <a:srgbClr val="000000"/>
                </a:solidFill>
                <a:latin typeface="Times New Roman"/>
                <a:ea typeface="Times New Roman"/>
              </a:rPr>
              <a:t> </a:t>
            </a:r>
            <a:r>
              <a:rPr lang="en-US" sz="2800" i="1" dirty="0" err="1" smtClean="0">
                <a:solidFill>
                  <a:srgbClr val="000000"/>
                </a:solidFill>
                <a:latin typeface="Times New Roman"/>
                <a:ea typeface="Times New Roman"/>
              </a:rPr>
              <a:t>học</a:t>
            </a:r>
            <a:r>
              <a:rPr lang="en-US" sz="2800" i="1" dirty="0" smtClean="0">
                <a:solidFill>
                  <a:srgbClr val="000000"/>
                </a:solidFill>
                <a:latin typeface="Times New Roman"/>
                <a:ea typeface="Times New Roman"/>
              </a:rPr>
              <a:t>?</a:t>
            </a:r>
            <a:endParaRPr lang="en-US" sz="2800" dirty="0"/>
          </a:p>
        </p:txBody>
      </p:sp>
    </p:spTree>
    <p:extLst>
      <p:ext uri="{BB962C8B-B14F-4D97-AF65-F5344CB8AC3E}">
        <p14:creationId xmlns:p14="http://schemas.microsoft.com/office/powerpoint/2010/main" val="3748306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4"/>
                                        </p:tgtEl>
                                        <p:attrNameLst>
                                          <p:attrName>style.visibility</p:attrName>
                                        </p:attrNameLst>
                                      </p:cBhvr>
                                      <p:to>
                                        <p:strVal val="visible"/>
                                      </p:to>
                                    </p:set>
                                    <p:anim calcmode="discrete" valueType="clr">
                                      <p:cBhvr override="childStyle">
                                        <p:cTn id="7" dur="80"/>
                                        <p:tgtEl>
                                          <p:spTgt spid="30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4"/>
                                        </p:tgtEl>
                                        <p:attrNameLst>
                                          <p:attrName>fillcolor</p:attrName>
                                        </p:attrNameLst>
                                      </p:cBhvr>
                                      <p:tavLst>
                                        <p:tav tm="0">
                                          <p:val>
                                            <p:clrVal>
                                              <a:schemeClr val="accent2"/>
                                            </p:clrVal>
                                          </p:val>
                                        </p:tav>
                                        <p:tav tm="50000">
                                          <p:val>
                                            <p:clrVal>
                                              <a:schemeClr val="hlink"/>
                                            </p:clrVal>
                                          </p:val>
                                        </p:tav>
                                      </p:tavLst>
                                    </p:anim>
                                    <p:set>
                                      <p:cBhvr>
                                        <p:cTn id="9" dur="80"/>
                                        <p:tgtEl>
                                          <p:spTgt spid="307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075">
                                            <p:txEl>
                                              <p:pRg st="0" end="0"/>
                                            </p:txEl>
                                          </p:spTgt>
                                        </p:tgtEl>
                                        <p:attrNameLst>
                                          <p:attrName>style.visibility</p:attrName>
                                        </p:attrNameLst>
                                      </p:cBhvr>
                                      <p:to>
                                        <p:strVal val="visible"/>
                                      </p:to>
                                    </p:set>
                                    <p:anim calcmode="discrete" valueType="clr">
                                      <p:cBhvr override="childStyle">
                                        <p:cTn id="14" dur="80"/>
                                        <p:tgtEl>
                                          <p:spTgt spid="30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7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3075">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075">
                                            <p:txEl>
                                              <p:pRg st="1" end="1"/>
                                            </p:txEl>
                                          </p:spTgt>
                                        </p:tgtEl>
                                        <p:attrNameLst>
                                          <p:attrName>style.visibility</p:attrName>
                                        </p:attrNameLst>
                                      </p:cBhvr>
                                      <p:to>
                                        <p:strVal val="visible"/>
                                      </p:to>
                                    </p:set>
                                    <p:anim calcmode="discrete" valueType="clr">
                                      <p:cBhvr override="childStyle">
                                        <p:cTn id="21" dur="80"/>
                                        <p:tgtEl>
                                          <p:spTgt spid="30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075">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3075">
                                            <p:txEl>
                                              <p:pRg st="1" end="1"/>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8430" y="-31532"/>
            <a:ext cx="10972800" cy="1143000"/>
          </a:xfrm>
        </p:spPr>
        <p:txBody>
          <a:bodyPr/>
          <a:lstStyle/>
          <a:p>
            <a:r>
              <a:rPr lang="en-US" sz="2800" b="1" dirty="0">
                <a:solidFill>
                  <a:srgbClr val="C00000"/>
                </a:solidFill>
                <a:latin typeface="Times New Roman" pitchFamily="18" charset="0"/>
              </a:rPr>
              <a:t>I. VĂN BẢN KHOA HỌC VÀ NGÔN NGỮ KHOA HỌC</a:t>
            </a:r>
          </a:p>
        </p:txBody>
      </p:sp>
      <p:sp>
        <p:nvSpPr>
          <p:cNvPr id="3075" name="Rectangle 3"/>
          <p:cNvSpPr>
            <a:spLocks noGrp="1" noChangeArrowheads="1"/>
          </p:cNvSpPr>
          <p:nvPr>
            <p:ph type="body" idx="1"/>
          </p:nvPr>
        </p:nvSpPr>
        <p:spPr>
          <a:xfrm>
            <a:off x="406400" y="915756"/>
            <a:ext cx="11582400" cy="1417541"/>
          </a:xfrm>
        </p:spPr>
        <p:txBody>
          <a:bodyPr/>
          <a:lstStyle/>
          <a:p>
            <a:pPr marL="609600" indent="-609600">
              <a:buFontTx/>
              <a:buAutoNum type="arabicPeriod"/>
            </a:pPr>
            <a:r>
              <a:rPr lang="en-US" sz="3400" b="1" i="1" dirty="0" err="1">
                <a:solidFill>
                  <a:srgbClr val="002060"/>
                </a:solidFill>
                <a:latin typeface="Times New Roman" pitchFamily="18" charset="0"/>
              </a:rPr>
              <a:t>Văn</a:t>
            </a:r>
            <a:r>
              <a:rPr lang="en-US" sz="3400" b="1" i="1" dirty="0">
                <a:solidFill>
                  <a:srgbClr val="002060"/>
                </a:solidFill>
                <a:latin typeface="Times New Roman" pitchFamily="18" charset="0"/>
              </a:rPr>
              <a:t> </a:t>
            </a:r>
            <a:r>
              <a:rPr lang="en-US" sz="3400" b="1" i="1" dirty="0" err="1">
                <a:solidFill>
                  <a:srgbClr val="002060"/>
                </a:solidFill>
                <a:latin typeface="Times New Roman" pitchFamily="18" charset="0"/>
              </a:rPr>
              <a:t>bản</a:t>
            </a:r>
            <a:r>
              <a:rPr lang="en-US" sz="3400" b="1" i="1" dirty="0">
                <a:solidFill>
                  <a:srgbClr val="002060"/>
                </a:solidFill>
                <a:latin typeface="Times New Roman" pitchFamily="18" charset="0"/>
              </a:rPr>
              <a:t> </a:t>
            </a:r>
            <a:r>
              <a:rPr lang="en-US" sz="3400" b="1" i="1" dirty="0" err="1">
                <a:solidFill>
                  <a:srgbClr val="002060"/>
                </a:solidFill>
                <a:latin typeface="Times New Roman" pitchFamily="18" charset="0"/>
              </a:rPr>
              <a:t>khoa</a:t>
            </a:r>
            <a:r>
              <a:rPr lang="en-US" sz="3400" b="1" i="1" dirty="0">
                <a:solidFill>
                  <a:srgbClr val="002060"/>
                </a:solidFill>
                <a:latin typeface="Times New Roman" pitchFamily="18" charset="0"/>
              </a:rPr>
              <a:t> </a:t>
            </a:r>
            <a:r>
              <a:rPr lang="en-US" sz="3400" b="1" i="1" dirty="0" err="1" smtClean="0">
                <a:solidFill>
                  <a:srgbClr val="002060"/>
                </a:solidFill>
                <a:latin typeface="Times New Roman" pitchFamily="18" charset="0"/>
              </a:rPr>
              <a:t>học</a:t>
            </a:r>
            <a:endParaRPr lang="en-US" sz="3400" b="1" i="1" dirty="0" smtClean="0">
              <a:solidFill>
                <a:srgbClr val="002060"/>
              </a:solidFill>
              <a:latin typeface="Times New Roman" pitchFamily="18" charset="0"/>
            </a:endParaRPr>
          </a:p>
          <a:p>
            <a:pPr marL="0" indent="0">
              <a:buNone/>
            </a:pPr>
            <a:r>
              <a:rPr lang="en-US" i="1" dirty="0" smtClean="0">
                <a:solidFill>
                  <a:srgbClr val="002060"/>
                </a:solidFill>
                <a:latin typeface="Times New Roman" pitchFamily="18" charset="0"/>
              </a:rPr>
              <a:t>a. </a:t>
            </a:r>
            <a:r>
              <a:rPr lang="en-US" i="1" dirty="0" err="1" smtClean="0">
                <a:solidFill>
                  <a:srgbClr val="002060"/>
                </a:solidFill>
                <a:latin typeface="Times New Roman" pitchFamily="18" charset="0"/>
              </a:rPr>
              <a:t>Tìm</a:t>
            </a:r>
            <a:r>
              <a:rPr lang="en-US" i="1" dirty="0" smtClean="0">
                <a:solidFill>
                  <a:srgbClr val="002060"/>
                </a:solidFill>
                <a:latin typeface="Times New Roman" pitchFamily="18" charset="0"/>
              </a:rPr>
              <a:t> </a:t>
            </a:r>
            <a:r>
              <a:rPr lang="en-US" i="1" dirty="0" err="1" smtClean="0">
                <a:solidFill>
                  <a:srgbClr val="002060"/>
                </a:solidFill>
                <a:latin typeface="Times New Roman" pitchFamily="18" charset="0"/>
              </a:rPr>
              <a:t>hiểu</a:t>
            </a:r>
            <a:r>
              <a:rPr lang="en-US" i="1" dirty="0" smtClean="0">
                <a:solidFill>
                  <a:srgbClr val="002060"/>
                </a:solidFill>
                <a:latin typeface="Times New Roman" pitchFamily="18" charset="0"/>
              </a:rPr>
              <a:t> </a:t>
            </a:r>
            <a:r>
              <a:rPr lang="en-US" i="1" dirty="0" err="1" smtClean="0">
                <a:solidFill>
                  <a:srgbClr val="002060"/>
                </a:solidFill>
                <a:latin typeface="Times New Roman" pitchFamily="18" charset="0"/>
              </a:rPr>
              <a:t>ngữ</a:t>
            </a:r>
            <a:r>
              <a:rPr lang="en-US" i="1" dirty="0" smtClean="0">
                <a:solidFill>
                  <a:srgbClr val="002060"/>
                </a:solidFill>
                <a:latin typeface="Times New Roman" pitchFamily="18" charset="0"/>
              </a:rPr>
              <a:t> </a:t>
            </a:r>
            <a:r>
              <a:rPr lang="en-US" i="1" dirty="0" err="1" smtClean="0">
                <a:solidFill>
                  <a:srgbClr val="002060"/>
                </a:solidFill>
                <a:latin typeface="Times New Roman" pitchFamily="18" charset="0"/>
              </a:rPr>
              <a:t>liệu</a:t>
            </a:r>
            <a:r>
              <a:rPr lang="en-US" i="1" dirty="0" smtClean="0">
                <a:solidFill>
                  <a:srgbClr val="002060"/>
                </a:solidFill>
                <a:latin typeface="Times New Roman" pitchFamily="18" charset="0"/>
              </a:rPr>
              <a:t> (</a:t>
            </a:r>
            <a:r>
              <a:rPr lang="en-US" i="1" dirty="0" err="1" smtClean="0">
                <a:solidFill>
                  <a:srgbClr val="002060"/>
                </a:solidFill>
                <a:latin typeface="Times New Roman" pitchFamily="18" charset="0"/>
              </a:rPr>
              <a:t>a,b,c</a:t>
            </a:r>
            <a:r>
              <a:rPr lang="en-US" i="1" dirty="0" smtClean="0">
                <a:solidFill>
                  <a:srgbClr val="002060"/>
                </a:solidFill>
                <a:latin typeface="Times New Roman" pitchFamily="18" charset="0"/>
              </a:rPr>
              <a:t>)</a:t>
            </a:r>
            <a:endParaRPr lang="en-US" i="1" dirty="0">
              <a:solidFill>
                <a:srgbClr val="002060"/>
              </a:solidFill>
              <a:latin typeface="Times New Roman" pitchFamily="18" charset="0"/>
            </a:endParaRPr>
          </a:p>
          <a:p>
            <a:pPr marL="609600" indent="-609600">
              <a:buFontTx/>
              <a:buNone/>
            </a:pPr>
            <a:endParaRPr lang="en-US" sz="3400" dirty="0">
              <a:solidFill>
                <a:srgbClr val="002060"/>
              </a:solidFill>
              <a:latin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55237021"/>
              </p:ext>
            </p:extLst>
          </p:nvPr>
        </p:nvGraphicFramePr>
        <p:xfrm>
          <a:off x="550040" y="2611528"/>
          <a:ext cx="11226800" cy="2743200"/>
        </p:xfrm>
        <a:graphic>
          <a:graphicData uri="http://schemas.openxmlformats.org/drawingml/2006/table">
            <a:tbl>
              <a:tblPr firstRow="1" bandRow="1">
                <a:tableStyleId>{5C22544A-7EE6-4342-B048-85BDC9FD1C3A}</a:tableStyleId>
              </a:tblPr>
              <a:tblGrid>
                <a:gridCol w="1404884"/>
                <a:gridCol w="2191407"/>
                <a:gridCol w="4823809"/>
                <a:gridCol w="2806700"/>
              </a:tblGrid>
              <a:tr h="370840">
                <a:tc>
                  <a:txBody>
                    <a:bodyPr/>
                    <a:lstStyle/>
                    <a:p>
                      <a:pPr algn="ctr"/>
                      <a:r>
                        <a:rPr lang="en-US" sz="2400" dirty="0" err="1" smtClean="0">
                          <a:solidFill>
                            <a:schemeClr val="tx1"/>
                          </a:solidFill>
                          <a:latin typeface="Times New Roman" pitchFamily="18" charset="0"/>
                          <a:cs typeface="Times New Roman" pitchFamily="18" charset="0"/>
                        </a:rPr>
                        <a:t>Ngữ</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liệu</a:t>
                      </a:r>
                      <a:endParaRPr lang="en-US" sz="2400" dirty="0">
                        <a:solidFill>
                          <a:schemeClr val="tx1"/>
                        </a:solidFill>
                        <a:latin typeface="Times New Roman" pitchFamily="18" charset="0"/>
                        <a:cs typeface="Times New Roman" pitchFamily="18" charset="0"/>
                      </a:endParaRPr>
                    </a:p>
                  </a:txBody>
                  <a:tcPr/>
                </a:tc>
                <a:tc>
                  <a:txBody>
                    <a:bodyPr/>
                    <a:lstStyle/>
                    <a:p>
                      <a:pPr algn="ctr"/>
                      <a:r>
                        <a:rPr lang="en-US" sz="2400" dirty="0" err="1" smtClean="0">
                          <a:solidFill>
                            <a:schemeClr val="tx1"/>
                          </a:solidFill>
                          <a:latin typeface="Times New Roman" pitchFamily="18" charset="0"/>
                          <a:cs typeface="Times New Roman" pitchFamily="18" charset="0"/>
                        </a:rPr>
                        <a:t>Mức</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độ</a:t>
                      </a:r>
                      <a:endParaRPr lang="en-US" sz="2400" dirty="0">
                        <a:solidFill>
                          <a:schemeClr val="tx1"/>
                        </a:solidFill>
                        <a:latin typeface="Times New Roman" pitchFamily="18" charset="0"/>
                        <a:cs typeface="Times New Roman" pitchFamily="18" charset="0"/>
                      </a:endParaRPr>
                    </a:p>
                  </a:txBody>
                  <a:tcPr/>
                </a:tc>
                <a:tc>
                  <a:txBody>
                    <a:bodyPr/>
                    <a:lstStyle/>
                    <a:p>
                      <a:pPr algn="ctr"/>
                      <a:r>
                        <a:rPr lang="en-US" sz="2400" dirty="0" err="1" smtClean="0">
                          <a:solidFill>
                            <a:schemeClr val="tx1"/>
                          </a:solidFill>
                          <a:latin typeface="Times New Roman" pitchFamily="18" charset="0"/>
                          <a:cs typeface="Times New Roman" pitchFamily="18" charset="0"/>
                        </a:rPr>
                        <a:t>Phạm</a:t>
                      </a:r>
                      <a:r>
                        <a:rPr lang="en-US" sz="2400" dirty="0" smtClean="0">
                          <a:solidFill>
                            <a:schemeClr val="tx1"/>
                          </a:solidFill>
                          <a:latin typeface="Times New Roman" pitchFamily="18" charset="0"/>
                          <a:cs typeface="Times New Roman" pitchFamily="18" charset="0"/>
                        </a:rPr>
                        <a:t> vi</a:t>
                      </a:r>
                      <a:endParaRPr lang="en-US" sz="2400" dirty="0">
                        <a:solidFill>
                          <a:schemeClr val="tx1"/>
                        </a:solidFill>
                        <a:latin typeface="Times New Roman" pitchFamily="18" charset="0"/>
                        <a:cs typeface="Times New Roman" pitchFamily="18" charset="0"/>
                      </a:endParaRPr>
                    </a:p>
                  </a:txBody>
                  <a:tcPr/>
                </a:tc>
                <a:tc>
                  <a:txBody>
                    <a:bodyPr/>
                    <a:lstStyle/>
                    <a:p>
                      <a:pPr algn="ctr"/>
                      <a:r>
                        <a:rPr lang="en-US" sz="2400" dirty="0" err="1" smtClean="0">
                          <a:solidFill>
                            <a:schemeClr val="tx1"/>
                          </a:solidFill>
                          <a:latin typeface="Times New Roman" pitchFamily="18" charset="0"/>
                          <a:cs typeface="Times New Roman" pitchFamily="18" charset="0"/>
                        </a:rPr>
                        <a:t>Phân</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loại</a:t>
                      </a:r>
                      <a:endParaRPr lang="en-US" sz="2400" dirty="0">
                        <a:solidFill>
                          <a:schemeClr val="tx1"/>
                        </a:solidFill>
                        <a:latin typeface="Times New Roman" pitchFamily="18" charset="0"/>
                        <a:cs typeface="Times New Roman" pitchFamily="18" charset="0"/>
                      </a:endParaRPr>
                    </a:p>
                  </a:txBody>
                  <a:tcPr/>
                </a:tc>
              </a:tr>
              <a:tr h="370840">
                <a:tc>
                  <a:txBody>
                    <a:bodyPr/>
                    <a:lstStyle/>
                    <a:p>
                      <a:pPr algn="ctr"/>
                      <a:r>
                        <a:rPr lang="en-US" sz="2400" b="1" dirty="0" smtClean="0">
                          <a:solidFill>
                            <a:schemeClr val="tx1"/>
                          </a:solidFill>
                          <a:latin typeface="Times New Roman" pitchFamily="18" charset="0"/>
                          <a:cs typeface="Times New Roman" pitchFamily="18" charset="0"/>
                        </a:rPr>
                        <a:t>a</a:t>
                      </a:r>
                      <a:endParaRPr lang="en-US" sz="2400" b="1" dirty="0">
                        <a:solidFill>
                          <a:schemeClr val="tx1"/>
                        </a:solidFill>
                        <a:latin typeface="Times New Roman" pitchFamily="18" charset="0"/>
                        <a:cs typeface="Times New Roman" pitchFamily="18" charset="0"/>
                      </a:endParaRPr>
                    </a:p>
                  </a:txBody>
                  <a:tcPr/>
                </a:tc>
                <a:tc>
                  <a:txBody>
                    <a:bodyPr/>
                    <a:lstStyle/>
                    <a:p>
                      <a:endParaRPr lang="en-US" sz="4400" dirty="0"/>
                    </a:p>
                  </a:txBody>
                  <a:tcPr/>
                </a:tc>
                <a:tc>
                  <a:txBody>
                    <a:bodyPr/>
                    <a:lstStyle/>
                    <a:p>
                      <a:endParaRPr lang="en-US" sz="4400" dirty="0"/>
                    </a:p>
                  </a:txBody>
                  <a:tcPr/>
                </a:tc>
                <a:tc>
                  <a:txBody>
                    <a:bodyPr/>
                    <a:lstStyle/>
                    <a:p>
                      <a:endParaRPr lang="en-US" sz="4400"/>
                    </a:p>
                  </a:txBody>
                  <a:tcPr/>
                </a:tc>
              </a:tr>
              <a:tr h="370840">
                <a:tc>
                  <a:txBody>
                    <a:bodyPr/>
                    <a:lstStyle/>
                    <a:p>
                      <a:pPr algn="ctr"/>
                      <a:r>
                        <a:rPr lang="en-US" sz="2400" b="1" dirty="0" smtClean="0">
                          <a:solidFill>
                            <a:schemeClr val="tx1"/>
                          </a:solidFill>
                          <a:latin typeface="Times New Roman" pitchFamily="18" charset="0"/>
                          <a:cs typeface="Times New Roman" pitchFamily="18" charset="0"/>
                        </a:rPr>
                        <a:t>b</a:t>
                      </a:r>
                      <a:endParaRPr lang="en-US" sz="2400" b="1" dirty="0">
                        <a:solidFill>
                          <a:schemeClr val="tx1"/>
                        </a:solidFill>
                        <a:latin typeface="Times New Roman" pitchFamily="18" charset="0"/>
                        <a:cs typeface="Times New Roman" pitchFamily="18" charset="0"/>
                      </a:endParaRPr>
                    </a:p>
                  </a:txBody>
                  <a:tcPr/>
                </a:tc>
                <a:tc>
                  <a:txBody>
                    <a:bodyPr/>
                    <a:lstStyle/>
                    <a:p>
                      <a:endParaRPr lang="en-US" sz="4400"/>
                    </a:p>
                  </a:txBody>
                  <a:tcPr/>
                </a:tc>
                <a:tc>
                  <a:txBody>
                    <a:bodyPr/>
                    <a:lstStyle/>
                    <a:p>
                      <a:endParaRPr lang="en-US" sz="4400" dirty="0"/>
                    </a:p>
                  </a:txBody>
                  <a:tcPr/>
                </a:tc>
                <a:tc>
                  <a:txBody>
                    <a:bodyPr/>
                    <a:lstStyle/>
                    <a:p>
                      <a:endParaRPr lang="en-US" sz="4400" dirty="0"/>
                    </a:p>
                  </a:txBody>
                  <a:tcPr/>
                </a:tc>
              </a:tr>
              <a:tr h="370840">
                <a:tc>
                  <a:txBody>
                    <a:bodyPr/>
                    <a:lstStyle/>
                    <a:p>
                      <a:pPr algn="ctr"/>
                      <a:r>
                        <a:rPr lang="en-US" sz="2400" b="1" dirty="0" smtClean="0">
                          <a:solidFill>
                            <a:schemeClr val="tx1"/>
                          </a:solidFill>
                          <a:latin typeface="Times New Roman" pitchFamily="18" charset="0"/>
                          <a:cs typeface="Times New Roman" pitchFamily="18" charset="0"/>
                        </a:rPr>
                        <a:t>c</a:t>
                      </a:r>
                      <a:endParaRPr lang="en-US" sz="2400" b="1" dirty="0">
                        <a:solidFill>
                          <a:schemeClr val="tx1"/>
                        </a:solidFill>
                        <a:latin typeface="Times New Roman" pitchFamily="18" charset="0"/>
                        <a:cs typeface="Times New Roman" pitchFamily="18" charset="0"/>
                      </a:endParaRPr>
                    </a:p>
                  </a:txBody>
                  <a:tcPr/>
                </a:tc>
                <a:tc>
                  <a:txBody>
                    <a:bodyPr/>
                    <a:lstStyle/>
                    <a:p>
                      <a:endParaRPr lang="en-US" sz="4400"/>
                    </a:p>
                  </a:txBody>
                  <a:tcPr/>
                </a:tc>
                <a:tc>
                  <a:txBody>
                    <a:bodyPr/>
                    <a:lstStyle/>
                    <a:p>
                      <a:endParaRPr lang="en-US" sz="4400"/>
                    </a:p>
                  </a:txBody>
                  <a:tcPr/>
                </a:tc>
                <a:tc>
                  <a:txBody>
                    <a:bodyPr/>
                    <a:lstStyle/>
                    <a:p>
                      <a:endParaRPr lang="en-US" sz="4400" dirty="0"/>
                    </a:p>
                  </a:txBody>
                  <a:tcPr/>
                </a:tc>
              </a:tr>
            </a:tbl>
          </a:graphicData>
        </a:graphic>
      </p:graphicFrame>
    </p:spTree>
    <p:extLst>
      <p:ext uri="{BB962C8B-B14F-4D97-AF65-F5344CB8AC3E}">
        <p14:creationId xmlns:p14="http://schemas.microsoft.com/office/powerpoint/2010/main" val="295373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8430" y="-31532"/>
            <a:ext cx="10972800" cy="1143000"/>
          </a:xfrm>
        </p:spPr>
        <p:txBody>
          <a:bodyPr/>
          <a:lstStyle/>
          <a:p>
            <a:r>
              <a:rPr lang="en-US" sz="2800" b="1" dirty="0">
                <a:solidFill>
                  <a:srgbClr val="C00000"/>
                </a:solidFill>
                <a:latin typeface="Times New Roman" pitchFamily="18" charset="0"/>
              </a:rPr>
              <a:t>I. VĂN BẢN KHOA HỌC VÀ NGÔN NGỮ KHOA HỌC</a:t>
            </a:r>
          </a:p>
        </p:txBody>
      </p:sp>
      <p:sp>
        <p:nvSpPr>
          <p:cNvPr id="3075" name="Rectangle 3"/>
          <p:cNvSpPr>
            <a:spLocks noGrp="1" noChangeArrowheads="1"/>
          </p:cNvSpPr>
          <p:nvPr>
            <p:ph type="body" idx="1"/>
          </p:nvPr>
        </p:nvSpPr>
        <p:spPr>
          <a:xfrm>
            <a:off x="406400" y="915756"/>
            <a:ext cx="11582400" cy="1417541"/>
          </a:xfrm>
        </p:spPr>
        <p:txBody>
          <a:bodyPr/>
          <a:lstStyle/>
          <a:p>
            <a:pPr marL="609600" indent="-609600">
              <a:buFontTx/>
              <a:buAutoNum type="arabicPeriod"/>
            </a:pPr>
            <a:r>
              <a:rPr lang="en-US" sz="3400" b="1" i="1" dirty="0" err="1">
                <a:solidFill>
                  <a:srgbClr val="002060"/>
                </a:solidFill>
                <a:latin typeface="Times New Roman" pitchFamily="18" charset="0"/>
              </a:rPr>
              <a:t>Văn</a:t>
            </a:r>
            <a:r>
              <a:rPr lang="en-US" sz="3400" b="1" i="1" dirty="0">
                <a:solidFill>
                  <a:srgbClr val="002060"/>
                </a:solidFill>
                <a:latin typeface="Times New Roman" pitchFamily="18" charset="0"/>
              </a:rPr>
              <a:t> </a:t>
            </a:r>
            <a:r>
              <a:rPr lang="en-US" sz="3400" b="1" i="1" dirty="0" err="1">
                <a:solidFill>
                  <a:srgbClr val="002060"/>
                </a:solidFill>
                <a:latin typeface="Times New Roman" pitchFamily="18" charset="0"/>
              </a:rPr>
              <a:t>bản</a:t>
            </a:r>
            <a:r>
              <a:rPr lang="en-US" sz="3400" b="1" i="1" dirty="0">
                <a:solidFill>
                  <a:srgbClr val="002060"/>
                </a:solidFill>
                <a:latin typeface="Times New Roman" pitchFamily="18" charset="0"/>
              </a:rPr>
              <a:t> </a:t>
            </a:r>
            <a:r>
              <a:rPr lang="en-US" sz="3400" b="1" i="1" dirty="0" err="1">
                <a:solidFill>
                  <a:srgbClr val="002060"/>
                </a:solidFill>
                <a:latin typeface="Times New Roman" pitchFamily="18" charset="0"/>
              </a:rPr>
              <a:t>khoa</a:t>
            </a:r>
            <a:r>
              <a:rPr lang="en-US" sz="3400" b="1" i="1" dirty="0">
                <a:solidFill>
                  <a:srgbClr val="002060"/>
                </a:solidFill>
                <a:latin typeface="Times New Roman" pitchFamily="18" charset="0"/>
              </a:rPr>
              <a:t> </a:t>
            </a:r>
            <a:r>
              <a:rPr lang="en-US" sz="3400" b="1" i="1" dirty="0" err="1" smtClean="0">
                <a:solidFill>
                  <a:srgbClr val="002060"/>
                </a:solidFill>
                <a:latin typeface="Times New Roman" pitchFamily="18" charset="0"/>
              </a:rPr>
              <a:t>học</a:t>
            </a:r>
            <a:endParaRPr lang="en-US" sz="3400" b="1" i="1" dirty="0" smtClean="0">
              <a:solidFill>
                <a:srgbClr val="002060"/>
              </a:solidFill>
              <a:latin typeface="Times New Roman" pitchFamily="18" charset="0"/>
            </a:endParaRPr>
          </a:p>
          <a:p>
            <a:pPr marL="0" indent="0">
              <a:buNone/>
            </a:pPr>
            <a:r>
              <a:rPr lang="en-US" i="1" dirty="0" smtClean="0">
                <a:solidFill>
                  <a:srgbClr val="002060"/>
                </a:solidFill>
                <a:latin typeface="Times New Roman" pitchFamily="18" charset="0"/>
              </a:rPr>
              <a:t>a. </a:t>
            </a:r>
            <a:r>
              <a:rPr lang="en-US" i="1" dirty="0" err="1" smtClean="0">
                <a:solidFill>
                  <a:srgbClr val="002060"/>
                </a:solidFill>
                <a:latin typeface="Times New Roman" pitchFamily="18" charset="0"/>
              </a:rPr>
              <a:t>Tìm</a:t>
            </a:r>
            <a:r>
              <a:rPr lang="en-US" i="1" dirty="0" smtClean="0">
                <a:solidFill>
                  <a:srgbClr val="002060"/>
                </a:solidFill>
                <a:latin typeface="Times New Roman" pitchFamily="18" charset="0"/>
              </a:rPr>
              <a:t> </a:t>
            </a:r>
            <a:r>
              <a:rPr lang="en-US" i="1" dirty="0" err="1" smtClean="0">
                <a:solidFill>
                  <a:srgbClr val="002060"/>
                </a:solidFill>
                <a:latin typeface="Times New Roman" pitchFamily="18" charset="0"/>
              </a:rPr>
              <a:t>hiểu</a:t>
            </a:r>
            <a:r>
              <a:rPr lang="en-US" i="1" dirty="0" smtClean="0">
                <a:solidFill>
                  <a:srgbClr val="002060"/>
                </a:solidFill>
                <a:latin typeface="Times New Roman" pitchFamily="18" charset="0"/>
              </a:rPr>
              <a:t> </a:t>
            </a:r>
            <a:r>
              <a:rPr lang="en-US" i="1" dirty="0" err="1" smtClean="0">
                <a:solidFill>
                  <a:srgbClr val="002060"/>
                </a:solidFill>
                <a:latin typeface="Times New Roman" pitchFamily="18" charset="0"/>
              </a:rPr>
              <a:t>ngữ</a:t>
            </a:r>
            <a:r>
              <a:rPr lang="en-US" i="1" dirty="0" smtClean="0">
                <a:solidFill>
                  <a:srgbClr val="002060"/>
                </a:solidFill>
                <a:latin typeface="Times New Roman" pitchFamily="18" charset="0"/>
              </a:rPr>
              <a:t> </a:t>
            </a:r>
            <a:r>
              <a:rPr lang="en-US" i="1" dirty="0" err="1" smtClean="0">
                <a:solidFill>
                  <a:srgbClr val="002060"/>
                </a:solidFill>
                <a:latin typeface="Times New Roman" pitchFamily="18" charset="0"/>
              </a:rPr>
              <a:t>liệu</a:t>
            </a:r>
            <a:r>
              <a:rPr lang="en-US" i="1" dirty="0" smtClean="0">
                <a:solidFill>
                  <a:srgbClr val="002060"/>
                </a:solidFill>
                <a:latin typeface="Times New Roman" pitchFamily="18" charset="0"/>
              </a:rPr>
              <a:t> (</a:t>
            </a:r>
            <a:r>
              <a:rPr lang="en-US" i="1" dirty="0" err="1" smtClean="0">
                <a:solidFill>
                  <a:srgbClr val="002060"/>
                </a:solidFill>
                <a:latin typeface="Times New Roman" pitchFamily="18" charset="0"/>
              </a:rPr>
              <a:t>a,b,c</a:t>
            </a:r>
            <a:r>
              <a:rPr lang="en-US" i="1" dirty="0" smtClean="0">
                <a:solidFill>
                  <a:srgbClr val="002060"/>
                </a:solidFill>
                <a:latin typeface="Times New Roman" pitchFamily="18" charset="0"/>
              </a:rPr>
              <a:t>)</a:t>
            </a:r>
            <a:endParaRPr lang="en-US" i="1" dirty="0">
              <a:solidFill>
                <a:srgbClr val="002060"/>
              </a:solidFill>
              <a:latin typeface="Times New Roman" pitchFamily="18" charset="0"/>
            </a:endParaRPr>
          </a:p>
          <a:p>
            <a:pPr marL="609600" indent="-609600">
              <a:buFontTx/>
              <a:buNone/>
            </a:pPr>
            <a:endParaRPr lang="en-US" sz="3400" dirty="0">
              <a:solidFill>
                <a:srgbClr val="002060"/>
              </a:solidFill>
              <a:latin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63284357"/>
              </p:ext>
            </p:extLst>
          </p:nvPr>
        </p:nvGraphicFramePr>
        <p:xfrm>
          <a:off x="550040" y="2611528"/>
          <a:ext cx="11226800" cy="3108960"/>
        </p:xfrm>
        <a:graphic>
          <a:graphicData uri="http://schemas.openxmlformats.org/drawingml/2006/table">
            <a:tbl>
              <a:tblPr firstRow="1" bandRow="1">
                <a:tableStyleId>{5C22544A-7EE6-4342-B048-85BDC9FD1C3A}</a:tableStyleId>
              </a:tblPr>
              <a:tblGrid>
                <a:gridCol w="1404884"/>
                <a:gridCol w="2191407"/>
                <a:gridCol w="4823809"/>
                <a:gridCol w="2806700"/>
              </a:tblGrid>
              <a:tr h="370840">
                <a:tc>
                  <a:txBody>
                    <a:bodyPr/>
                    <a:lstStyle/>
                    <a:p>
                      <a:pPr algn="ctr"/>
                      <a:r>
                        <a:rPr lang="en-US" sz="2400" dirty="0" err="1" smtClean="0">
                          <a:solidFill>
                            <a:schemeClr val="tx1"/>
                          </a:solidFill>
                          <a:latin typeface="Times New Roman" pitchFamily="18" charset="0"/>
                          <a:cs typeface="Times New Roman" pitchFamily="18" charset="0"/>
                        </a:rPr>
                        <a:t>Ngữ</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liệu</a:t>
                      </a:r>
                      <a:endParaRPr lang="en-US" sz="2400" dirty="0">
                        <a:solidFill>
                          <a:schemeClr val="tx1"/>
                        </a:solidFill>
                        <a:latin typeface="Times New Roman" pitchFamily="18" charset="0"/>
                        <a:cs typeface="Times New Roman" pitchFamily="18" charset="0"/>
                      </a:endParaRPr>
                    </a:p>
                  </a:txBody>
                  <a:tcPr/>
                </a:tc>
                <a:tc>
                  <a:txBody>
                    <a:bodyPr/>
                    <a:lstStyle/>
                    <a:p>
                      <a:pPr algn="ctr"/>
                      <a:r>
                        <a:rPr lang="en-US" sz="2400" dirty="0" err="1" smtClean="0">
                          <a:solidFill>
                            <a:schemeClr val="tx1"/>
                          </a:solidFill>
                          <a:latin typeface="Times New Roman" pitchFamily="18" charset="0"/>
                          <a:cs typeface="Times New Roman" pitchFamily="18" charset="0"/>
                        </a:rPr>
                        <a:t>Mức</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độ</a:t>
                      </a:r>
                      <a:endParaRPr lang="en-US" sz="2400" dirty="0">
                        <a:solidFill>
                          <a:schemeClr val="tx1"/>
                        </a:solidFill>
                        <a:latin typeface="Times New Roman" pitchFamily="18" charset="0"/>
                        <a:cs typeface="Times New Roman" pitchFamily="18" charset="0"/>
                      </a:endParaRPr>
                    </a:p>
                  </a:txBody>
                  <a:tcPr/>
                </a:tc>
                <a:tc>
                  <a:txBody>
                    <a:bodyPr/>
                    <a:lstStyle/>
                    <a:p>
                      <a:pPr algn="ctr"/>
                      <a:r>
                        <a:rPr lang="en-US" sz="2400" dirty="0" err="1" smtClean="0">
                          <a:solidFill>
                            <a:schemeClr val="tx1"/>
                          </a:solidFill>
                          <a:latin typeface="Times New Roman" pitchFamily="18" charset="0"/>
                          <a:cs typeface="Times New Roman" pitchFamily="18" charset="0"/>
                        </a:rPr>
                        <a:t>Phạm</a:t>
                      </a:r>
                      <a:r>
                        <a:rPr lang="en-US" sz="2400" dirty="0" smtClean="0">
                          <a:solidFill>
                            <a:schemeClr val="tx1"/>
                          </a:solidFill>
                          <a:latin typeface="Times New Roman" pitchFamily="18" charset="0"/>
                          <a:cs typeface="Times New Roman" pitchFamily="18" charset="0"/>
                        </a:rPr>
                        <a:t> vi</a:t>
                      </a:r>
                      <a:endParaRPr lang="en-US" sz="2400" dirty="0">
                        <a:solidFill>
                          <a:schemeClr val="tx1"/>
                        </a:solidFill>
                        <a:latin typeface="Times New Roman" pitchFamily="18" charset="0"/>
                        <a:cs typeface="Times New Roman" pitchFamily="18" charset="0"/>
                      </a:endParaRPr>
                    </a:p>
                  </a:txBody>
                  <a:tcPr/>
                </a:tc>
                <a:tc>
                  <a:txBody>
                    <a:bodyPr/>
                    <a:lstStyle/>
                    <a:p>
                      <a:pPr algn="ctr"/>
                      <a:r>
                        <a:rPr lang="en-US" sz="2400" dirty="0" err="1" smtClean="0">
                          <a:solidFill>
                            <a:schemeClr val="tx1"/>
                          </a:solidFill>
                          <a:latin typeface="Times New Roman" pitchFamily="18" charset="0"/>
                          <a:cs typeface="Times New Roman" pitchFamily="18" charset="0"/>
                        </a:rPr>
                        <a:t>Phân</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loại</a:t>
                      </a:r>
                      <a:endParaRPr lang="en-US" sz="2400" dirty="0">
                        <a:solidFill>
                          <a:schemeClr val="tx1"/>
                        </a:solidFill>
                        <a:latin typeface="Times New Roman" pitchFamily="18" charset="0"/>
                        <a:cs typeface="Times New Roman" pitchFamily="18" charset="0"/>
                      </a:endParaRPr>
                    </a:p>
                  </a:txBody>
                  <a:tcPr/>
                </a:tc>
              </a:tr>
              <a:tr h="370840">
                <a:tc>
                  <a:txBody>
                    <a:bodyPr/>
                    <a:lstStyle/>
                    <a:p>
                      <a:pPr algn="ctr"/>
                      <a:r>
                        <a:rPr lang="en-US" sz="2400" b="1" dirty="0" smtClean="0">
                          <a:solidFill>
                            <a:schemeClr val="tx1"/>
                          </a:solidFill>
                          <a:latin typeface="Times New Roman" pitchFamily="18" charset="0"/>
                          <a:cs typeface="Times New Roman" pitchFamily="18" charset="0"/>
                        </a:rPr>
                        <a:t>a</a:t>
                      </a:r>
                      <a:endParaRPr lang="en-US" sz="2400" b="1" dirty="0">
                        <a:solidFill>
                          <a:schemeClr val="tx1"/>
                        </a:solidFill>
                        <a:latin typeface="Times New Roman" pitchFamily="18" charset="0"/>
                        <a:cs typeface="Times New Roman" pitchFamily="18" charset="0"/>
                      </a:endParaRPr>
                    </a:p>
                  </a:txBody>
                  <a:tcPr/>
                </a:tc>
                <a:tc>
                  <a:txBody>
                    <a:bodyPr/>
                    <a:lstStyle/>
                    <a:p>
                      <a:pPr marL="0" marR="0" indent="160020" algn="ctr">
                        <a:lnSpc>
                          <a:spcPct val="150000"/>
                        </a:lnSpc>
                        <a:spcBef>
                          <a:spcPts val="0"/>
                        </a:spcBef>
                        <a:spcAft>
                          <a:spcPts val="0"/>
                        </a:spcAft>
                      </a:pPr>
                      <a:r>
                        <a:rPr lang="en-US" sz="2400" dirty="0" err="1" smtClean="0">
                          <a:solidFill>
                            <a:srgbClr val="000000"/>
                          </a:solidFill>
                          <a:effectLst/>
                          <a:latin typeface="Times New Roman"/>
                          <a:ea typeface="Times New Roman"/>
                        </a:rPr>
                        <a:t>Chuyên</a:t>
                      </a:r>
                      <a:r>
                        <a:rPr lang="en-US" sz="2400" dirty="0" smtClean="0">
                          <a:solidFill>
                            <a:srgbClr val="000000"/>
                          </a:solidFill>
                          <a:effectLst/>
                          <a:latin typeface="Times New Roman"/>
                          <a:ea typeface="Times New Roman"/>
                        </a:rPr>
                        <a:t> </a:t>
                      </a:r>
                      <a:r>
                        <a:rPr lang="en-US" sz="2400" dirty="0" err="1" smtClean="0">
                          <a:solidFill>
                            <a:srgbClr val="000000"/>
                          </a:solidFill>
                          <a:effectLst/>
                          <a:latin typeface="Times New Roman"/>
                          <a:ea typeface="Times New Roman"/>
                        </a:rPr>
                        <a:t>sâu</a:t>
                      </a:r>
                      <a:endParaRPr lang="en-US" sz="2000" dirty="0" smtClean="0">
                        <a:effectLst/>
                        <a:latin typeface="Times New Roman"/>
                        <a:ea typeface="Times New Roman"/>
                      </a:endParaRPr>
                    </a:p>
                  </a:txBody>
                  <a:tcPr/>
                </a:tc>
                <a:tc>
                  <a:txBody>
                    <a:bodyPr/>
                    <a:lstStyle/>
                    <a:p>
                      <a:pPr marL="342900" marR="0" indent="-342900" algn="just">
                        <a:lnSpc>
                          <a:spcPct val="150000"/>
                        </a:lnSpc>
                        <a:spcBef>
                          <a:spcPts val="0"/>
                        </a:spcBef>
                        <a:spcAft>
                          <a:spcPts val="0"/>
                        </a:spcAft>
                        <a:buFontTx/>
                        <a:buChar char="-"/>
                      </a:pPr>
                      <a:r>
                        <a:rPr lang="en-US" sz="2400" dirty="0" err="1" smtClean="0">
                          <a:solidFill>
                            <a:srgbClr val="000000"/>
                          </a:solidFill>
                          <a:effectLst/>
                          <a:latin typeface="Times New Roman"/>
                          <a:ea typeface="Times New Roman"/>
                        </a:rPr>
                        <a:t>Những</a:t>
                      </a:r>
                      <a:r>
                        <a:rPr lang="en-US" sz="2400" dirty="0" smtClean="0">
                          <a:solidFill>
                            <a:srgbClr val="000000"/>
                          </a:solidFill>
                          <a:effectLst/>
                          <a:latin typeface="Times New Roman"/>
                          <a:ea typeface="Times New Roman"/>
                        </a:rPr>
                        <a:t> </a:t>
                      </a:r>
                      <a:r>
                        <a:rPr lang="en-US" sz="2400" dirty="0" err="1" smtClean="0">
                          <a:solidFill>
                            <a:srgbClr val="000000"/>
                          </a:solidFill>
                          <a:effectLst/>
                          <a:latin typeface="Times New Roman"/>
                          <a:ea typeface="Times New Roman"/>
                        </a:rPr>
                        <a:t>người</a:t>
                      </a:r>
                      <a:r>
                        <a:rPr lang="en-US" sz="2400" dirty="0" smtClean="0">
                          <a:solidFill>
                            <a:srgbClr val="000000"/>
                          </a:solidFill>
                          <a:effectLst/>
                          <a:latin typeface="Times New Roman"/>
                          <a:ea typeface="Times New Roman"/>
                        </a:rPr>
                        <a:t> </a:t>
                      </a:r>
                      <a:r>
                        <a:rPr lang="en-US" sz="2400" dirty="0" err="1" smtClean="0">
                          <a:solidFill>
                            <a:srgbClr val="000000"/>
                          </a:solidFill>
                          <a:effectLst/>
                          <a:latin typeface="Times New Roman"/>
                          <a:ea typeface="Times New Roman"/>
                        </a:rPr>
                        <a:t>có</a:t>
                      </a:r>
                      <a:r>
                        <a:rPr lang="en-US" sz="2400" dirty="0" smtClean="0">
                          <a:solidFill>
                            <a:srgbClr val="000000"/>
                          </a:solidFill>
                          <a:effectLst/>
                          <a:latin typeface="Times New Roman"/>
                          <a:ea typeface="Times New Roman"/>
                        </a:rPr>
                        <a:t> </a:t>
                      </a:r>
                      <a:r>
                        <a:rPr lang="en-US" sz="2400" dirty="0" err="1" smtClean="0">
                          <a:solidFill>
                            <a:srgbClr val="000000"/>
                          </a:solidFill>
                          <a:effectLst/>
                          <a:latin typeface="Times New Roman"/>
                          <a:ea typeface="Times New Roman"/>
                        </a:rPr>
                        <a:t>trình</a:t>
                      </a:r>
                      <a:r>
                        <a:rPr lang="en-US" sz="2400" dirty="0" smtClean="0">
                          <a:solidFill>
                            <a:srgbClr val="000000"/>
                          </a:solidFill>
                          <a:effectLst/>
                          <a:latin typeface="Times New Roman"/>
                          <a:ea typeface="Times New Roman"/>
                        </a:rPr>
                        <a:t> </a:t>
                      </a:r>
                      <a:r>
                        <a:rPr lang="en-US" sz="2400" dirty="0" err="1" smtClean="0">
                          <a:solidFill>
                            <a:srgbClr val="000000"/>
                          </a:solidFill>
                          <a:effectLst/>
                          <a:latin typeface="Times New Roman"/>
                          <a:ea typeface="Times New Roman"/>
                        </a:rPr>
                        <a:t>độ</a:t>
                      </a:r>
                      <a:r>
                        <a:rPr lang="en-US" sz="2400" dirty="0" smtClean="0">
                          <a:solidFill>
                            <a:srgbClr val="000000"/>
                          </a:solidFill>
                          <a:effectLst/>
                          <a:latin typeface="Times New Roman"/>
                          <a:ea typeface="Times New Roman"/>
                        </a:rPr>
                        <a:t> </a:t>
                      </a:r>
                      <a:r>
                        <a:rPr lang="en-US" sz="2400" dirty="0" err="1" smtClean="0">
                          <a:solidFill>
                            <a:srgbClr val="000000"/>
                          </a:solidFill>
                          <a:effectLst/>
                          <a:latin typeface="Times New Roman"/>
                          <a:ea typeface="Times New Roman"/>
                        </a:rPr>
                        <a:t>chuyên</a:t>
                      </a:r>
                      <a:r>
                        <a:rPr lang="en-US" sz="2400" dirty="0" smtClean="0">
                          <a:solidFill>
                            <a:srgbClr val="000000"/>
                          </a:solidFill>
                          <a:effectLst/>
                          <a:latin typeface="Times New Roman"/>
                          <a:ea typeface="Times New Roman"/>
                        </a:rPr>
                        <a:t> </a:t>
                      </a:r>
                      <a:r>
                        <a:rPr lang="en-US" sz="2400" dirty="0" err="1" smtClean="0">
                          <a:solidFill>
                            <a:srgbClr val="000000"/>
                          </a:solidFill>
                          <a:effectLst/>
                          <a:latin typeface="Times New Roman"/>
                          <a:ea typeface="Times New Roman"/>
                        </a:rPr>
                        <a:t>môn</a:t>
                      </a:r>
                      <a:r>
                        <a:rPr lang="en-US" sz="2400" dirty="0" smtClean="0">
                          <a:solidFill>
                            <a:srgbClr val="000000"/>
                          </a:solidFill>
                          <a:effectLst/>
                          <a:latin typeface="Times New Roman"/>
                          <a:ea typeface="Times New Roman"/>
                        </a:rPr>
                        <a:t> </a:t>
                      </a:r>
                      <a:r>
                        <a:rPr lang="en-US" sz="2400" dirty="0" err="1" smtClean="0">
                          <a:solidFill>
                            <a:srgbClr val="000000"/>
                          </a:solidFill>
                          <a:effectLst/>
                          <a:latin typeface="Times New Roman"/>
                          <a:ea typeface="Times New Roman"/>
                        </a:rPr>
                        <a:t>sâu</a:t>
                      </a:r>
                      <a:r>
                        <a:rPr lang="en-US" sz="2400" dirty="0" smtClean="0">
                          <a:solidFill>
                            <a:srgbClr val="000000"/>
                          </a:solidFill>
                          <a:effectLst/>
                          <a:latin typeface="Times New Roman"/>
                          <a:ea typeface="Times New Roman"/>
                        </a:rPr>
                        <a:t>.</a:t>
                      </a:r>
                    </a:p>
                  </a:txBody>
                  <a:tcPr/>
                </a:tc>
                <a:tc>
                  <a:txBody>
                    <a:bodyPr/>
                    <a:lstStyle/>
                    <a:p>
                      <a:pPr marL="342900" indent="-342900" algn="just">
                        <a:buFontTx/>
                        <a:buChar char="-"/>
                      </a:pPr>
                      <a:r>
                        <a:rPr lang="en-US" sz="2400" dirty="0" smtClean="0">
                          <a:solidFill>
                            <a:srgbClr val="000000"/>
                          </a:solidFill>
                          <a:effectLst/>
                          <a:latin typeface="Times New Roman"/>
                          <a:ea typeface="Times New Roman"/>
                        </a:rPr>
                        <a:t>VBKH </a:t>
                      </a:r>
                      <a:r>
                        <a:rPr lang="en-US" sz="2400" dirty="0" err="1" smtClean="0">
                          <a:solidFill>
                            <a:srgbClr val="000000"/>
                          </a:solidFill>
                          <a:effectLst/>
                          <a:latin typeface="Times New Roman"/>
                          <a:ea typeface="Times New Roman"/>
                        </a:rPr>
                        <a:t>chuyên</a:t>
                      </a:r>
                      <a:r>
                        <a:rPr lang="en-US" sz="2400" dirty="0" smtClean="0">
                          <a:solidFill>
                            <a:srgbClr val="000000"/>
                          </a:solidFill>
                          <a:effectLst/>
                          <a:latin typeface="Times New Roman"/>
                          <a:ea typeface="Times New Roman"/>
                        </a:rPr>
                        <a:t> </a:t>
                      </a:r>
                      <a:r>
                        <a:rPr lang="en-US" sz="2400" dirty="0" err="1" smtClean="0">
                          <a:solidFill>
                            <a:srgbClr val="000000"/>
                          </a:solidFill>
                          <a:effectLst/>
                          <a:latin typeface="Times New Roman"/>
                          <a:ea typeface="Times New Roman"/>
                        </a:rPr>
                        <a:t>sâu</a:t>
                      </a:r>
                      <a:endParaRPr lang="en-US" sz="2400" dirty="0" smtClean="0">
                        <a:solidFill>
                          <a:srgbClr val="000000"/>
                        </a:solidFill>
                        <a:effectLst/>
                        <a:latin typeface="Times New Roman"/>
                        <a:ea typeface="Times New Roman"/>
                      </a:endParaRPr>
                    </a:p>
                  </a:txBody>
                  <a:tcPr/>
                </a:tc>
              </a:tr>
              <a:tr h="370840">
                <a:tc>
                  <a:txBody>
                    <a:bodyPr/>
                    <a:lstStyle/>
                    <a:p>
                      <a:pPr algn="ctr"/>
                      <a:r>
                        <a:rPr lang="en-US" sz="2400" b="1" dirty="0" smtClean="0">
                          <a:solidFill>
                            <a:schemeClr val="tx1"/>
                          </a:solidFill>
                          <a:latin typeface="Times New Roman" pitchFamily="18" charset="0"/>
                          <a:cs typeface="Times New Roman" pitchFamily="18" charset="0"/>
                        </a:rPr>
                        <a:t>b</a:t>
                      </a:r>
                      <a:endParaRPr lang="en-US" sz="2400" b="1" dirty="0">
                        <a:solidFill>
                          <a:schemeClr val="tx1"/>
                        </a:solidFill>
                        <a:latin typeface="Times New Roman" pitchFamily="18" charset="0"/>
                        <a:cs typeface="Times New Roman" pitchFamily="18" charset="0"/>
                      </a:endParaRPr>
                    </a:p>
                  </a:txBody>
                  <a:tcPr/>
                </a:tc>
                <a:tc>
                  <a:txBody>
                    <a:bodyPr/>
                    <a:lstStyle/>
                    <a:p>
                      <a:pPr algn="ctr"/>
                      <a:r>
                        <a:rPr lang="en-US" sz="2400" dirty="0" err="1" smtClean="0">
                          <a:solidFill>
                            <a:srgbClr val="000000"/>
                          </a:solidFill>
                          <a:effectLst/>
                          <a:latin typeface="Times New Roman"/>
                          <a:ea typeface="Times New Roman"/>
                        </a:rPr>
                        <a:t>Phù</a:t>
                      </a:r>
                      <a:r>
                        <a:rPr lang="en-US" sz="2400" dirty="0" smtClean="0">
                          <a:solidFill>
                            <a:srgbClr val="000000"/>
                          </a:solidFill>
                          <a:effectLst/>
                          <a:latin typeface="Times New Roman"/>
                          <a:ea typeface="Times New Roman"/>
                        </a:rPr>
                        <a:t> </a:t>
                      </a:r>
                      <a:r>
                        <a:rPr lang="en-US" sz="2400" dirty="0" err="1" smtClean="0">
                          <a:solidFill>
                            <a:srgbClr val="000000"/>
                          </a:solidFill>
                          <a:effectLst/>
                          <a:latin typeface="Times New Roman"/>
                          <a:ea typeface="Times New Roman"/>
                        </a:rPr>
                        <a:t>hợp</a:t>
                      </a:r>
                      <a:r>
                        <a:rPr lang="en-US" sz="2400" dirty="0" smtClean="0">
                          <a:solidFill>
                            <a:srgbClr val="000000"/>
                          </a:solidFill>
                          <a:effectLst/>
                          <a:latin typeface="Times New Roman"/>
                          <a:ea typeface="Times New Roman"/>
                        </a:rPr>
                        <a:t> </a:t>
                      </a:r>
                      <a:r>
                        <a:rPr lang="en-US" sz="2400" dirty="0" err="1" smtClean="0">
                          <a:solidFill>
                            <a:srgbClr val="000000"/>
                          </a:solidFill>
                          <a:effectLst/>
                          <a:latin typeface="Times New Roman"/>
                          <a:ea typeface="Times New Roman"/>
                        </a:rPr>
                        <a:t>với</a:t>
                      </a:r>
                      <a:r>
                        <a:rPr lang="en-US" sz="2400" dirty="0" smtClean="0">
                          <a:solidFill>
                            <a:srgbClr val="000000"/>
                          </a:solidFill>
                          <a:effectLst/>
                          <a:latin typeface="Times New Roman"/>
                          <a:ea typeface="Times New Roman"/>
                        </a:rPr>
                        <a:t> </a:t>
                      </a:r>
                      <a:r>
                        <a:rPr lang="en-US" sz="2400" dirty="0" err="1" smtClean="0">
                          <a:solidFill>
                            <a:srgbClr val="000000"/>
                          </a:solidFill>
                          <a:effectLst/>
                          <a:latin typeface="Times New Roman"/>
                          <a:ea typeface="Times New Roman"/>
                        </a:rPr>
                        <a:t>học</a:t>
                      </a:r>
                      <a:r>
                        <a:rPr lang="en-US" sz="2400" dirty="0" smtClean="0">
                          <a:solidFill>
                            <a:srgbClr val="000000"/>
                          </a:solidFill>
                          <a:effectLst/>
                          <a:latin typeface="Times New Roman"/>
                          <a:ea typeface="Times New Roman"/>
                        </a:rPr>
                        <a:t> </a:t>
                      </a:r>
                      <a:r>
                        <a:rPr lang="en-US" sz="2400" dirty="0" err="1" smtClean="0">
                          <a:solidFill>
                            <a:srgbClr val="000000"/>
                          </a:solidFill>
                          <a:effectLst/>
                          <a:latin typeface="Times New Roman"/>
                          <a:ea typeface="Times New Roman"/>
                        </a:rPr>
                        <a:t>sinh</a:t>
                      </a:r>
                      <a:r>
                        <a:rPr lang="en-US" sz="2400" dirty="0" smtClean="0">
                          <a:solidFill>
                            <a:srgbClr val="000000"/>
                          </a:solidFill>
                          <a:effectLst/>
                          <a:latin typeface="Times New Roman"/>
                          <a:ea typeface="Times New Roman"/>
                        </a:rPr>
                        <a:t> THPT</a:t>
                      </a:r>
                      <a:endParaRPr lang="en-US" sz="2400" dirty="0">
                        <a:solidFill>
                          <a:schemeClr val="tx1"/>
                        </a:solidFill>
                        <a:latin typeface="Times New Roman" pitchFamily="18" charset="0"/>
                        <a:cs typeface="Times New Roman" pitchFamily="18" charset="0"/>
                      </a:endParaRPr>
                    </a:p>
                  </a:txBody>
                  <a:tcPr/>
                </a:tc>
                <a:tc>
                  <a:txBody>
                    <a:bodyPr/>
                    <a:lstStyle/>
                    <a:p>
                      <a:pPr marL="342900" indent="-342900" algn="just">
                        <a:buFontTx/>
                        <a:buChar char="-"/>
                      </a:pPr>
                      <a:r>
                        <a:rPr lang="en-US" sz="2400" dirty="0" err="1" smtClean="0">
                          <a:solidFill>
                            <a:schemeClr val="tx1"/>
                          </a:solidFill>
                          <a:latin typeface="Times New Roman" pitchFamily="18" charset="0"/>
                          <a:cs typeface="Times New Roman" pitchFamily="18" charset="0"/>
                        </a:rPr>
                        <a:t>Trong</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nhà</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trường</a:t>
                      </a:r>
                      <a:endParaRPr lang="en-US" sz="2400" baseline="0" dirty="0" smtClean="0">
                        <a:solidFill>
                          <a:schemeClr val="tx1"/>
                        </a:solidFill>
                        <a:latin typeface="Times New Roman" pitchFamily="18" charset="0"/>
                        <a:cs typeface="Times New Roman" pitchFamily="18" charset="0"/>
                      </a:endParaRPr>
                    </a:p>
                  </a:txBody>
                  <a:tcPr/>
                </a:tc>
                <a:tc>
                  <a:txBody>
                    <a:bodyPr/>
                    <a:lstStyle/>
                    <a:p>
                      <a:pPr marL="342900" marR="0" indent="-342900" algn="just">
                        <a:lnSpc>
                          <a:spcPct val="150000"/>
                        </a:lnSpc>
                        <a:spcBef>
                          <a:spcPts val="0"/>
                        </a:spcBef>
                        <a:spcAft>
                          <a:spcPts val="0"/>
                        </a:spcAft>
                        <a:buFontTx/>
                        <a:buChar char="-"/>
                      </a:pPr>
                      <a:r>
                        <a:rPr lang="en-US" sz="2400" dirty="0" smtClean="0">
                          <a:solidFill>
                            <a:srgbClr val="000000"/>
                          </a:solidFill>
                          <a:effectLst/>
                          <a:latin typeface="Times New Roman"/>
                          <a:ea typeface="Times New Roman"/>
                        </a:rPr>
                        <a:t>VBKH </a:t>
                      </a:r>
                      <a:r>
                        <a:rPr lang="en-US" sz="2400" dirty="0" err="1" smtClean="0">
                          <a:solidFill>
                            <a:srgbClr val="000000"/>
                          </a:solidFill>
                          <a:effectLst/>
                          <a:latin typeface="Times New Roman"/>
                          <a:ea typeface="Times New Roman"/>
                        </a:rPr>
                        <a:t>giáo</a:t>
                      </a:r>
                      <a:r>
                        <a:rPr lang="en-US" sz="2400" dirty="0" smtClean="0">
                          <a:solidFill>
                            <a:srgbClr val="000000"/>
                          </a:solidFill>
                          <a:effectLst/>
                          <a:latin typeface="Times New Roman"/>
                          <a:ea typeface="Times New Roman"/>
                        </a:rPr>
                        <a:t> </a:t>
                      </a:r>
                      <a:r>
                        <a:rPr lang="en-US" sz="2400" dirty="0" err="1" smtClean="0">
                          <a:solidFill>
                            <a:srgbClr val="000000"/>
                          </a:solidFill>
                          <a:effectLst/>
                          <a:latin typeface="Times New Roman"/>
                          <a:ea typeface="Times New Roman"/>
                        </a:rPr>
                        <a:t>khoa</a:t>
                      </a:r>
                      <a:endParaRPr lang="en-US" sz="2000" dirty="0" smtClean="0">
                        <a:effectLst/>
                        <a:latin typeface="Times New Roman"/>
                        <a:ea typeface="Times New Roman"/>
                      </a:endParaRPr>
                    </a:p>
                    <a:p>
                      <a:pPr algn="just"/>
                      <a:endParaRPr lang="en-US" sz="2400" dirty="0">
                        <a:solidFill>
                          <a:schemeClr val="tx1"/>
                        </a:solidFill>
                        <a:latin typeface="Times New Roman" pitchFamily="18" charset="0"/>
                        <a:cs typeface="Times New Roman" pitchFamily="18" charset="0"/>
                      </a:endParaRPr>
                    </a:p>
                  </a:txBody>
                  <a:tcPr/>
                </a:tc>
              </a:tr>
              <a:tr h="370840">
                <a:tc>
                  <a:txBody>
                    <a:bodyPr/>
                    <a:lstStyle/>
                    <a:p>
                      <a:pPr algn="ctr"/>
                      <a:r>
                        <a:rPr lang="en-US" sz="2400" b="1" dirty="0" smtClean="0">
                          <a:solidFill>
                            <a:schemeClr val="tx1"/>
                          </a:solidFill>
                          <a:latin typeface="Times New Roman" pitchFamily="18" charset="0"/>
                          <a:cs typeface="Times New Roman" pitchFamily="18" charset="0"/>
                        </a:rPr>
                        <a:t>c</a:t>
                      </a:r>
                      <a:endParaRPr lang="en-US" sz="2400" b="1" dirty="0">
                        <a:solidFill>
                          <a:schemeClr val="tx1"/>
                        </a:solidFill>
                        <a:latin typeface="Times New Roman" pitchFamily="18" charset="0"/>
                        <a:cs typeface="Times New Roman" pitchFamily="18" charset="0"/>
                      </a:endParaRPr>
                    </a:p>
                  </a:txBody>
                  <a:tcPr/>
                </a:tc>
                <a:tc>
                  <a:txBody>
                    <a:bodyPr/>
                    <a:lstStyle/>
                    <a:p>
                      <a:pPr algn="ctr"/>
                      <a:r>
                        <a:rPr lang="en-US" sz="2400" dirty="0" err="1" smtClean="0">
                          <a:solidFill>
                            <a:schemeClr val="tx1"/>
                          </a:solidFill>
                          <a:latin typeface="Times New Roman" pitchFamily="18" charset="0"/>
                          <a:cs typeface="Times New Roman" pitchFamily="18" charset="0"/>
                        </a:rPr>
                        <a:t>Phổ</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cập</a:t>
                      </a:r>
                      <a:endParaRPr lang="en-US" sz="2400" dirty="0">
                        <a:solidFill>
                          <a:schemeClr val="tx1"/>
                        </a:solidFill>
                        <a:latin typeface="Times New Roman" pitchFamily="18" charset="0"/>
                        <a:cs typeface="Times New Roman" pitchFamily="18" charset="0"/>
                      </a:endParaRPr>
                    </a:p>
                  </a:txBody>
                  <a:tcPr/>
                </a:tc>
                <a:tc>
                  <a:txBody>
                    <a:bodyPr/>
                    <a:lstStyle/>
                    <a:p>
                      <a:pPr marL="342900" indent="-342900" algn="just">
                        <a:buFontTx/>
                        <a:buChar char="-"/>
                      </a:pPr>
                      <a:r>
                        <a:rPr lang="en-US" sz="2400" dirty="0" err="1" smtClean="0">
                          <a:solidFill>
                            <a:schemeClr val="tx1"/>
                          </a:solidFill>
                          <a:latin typeface="Times New Roman" pitchFamily="18" charset="0"/>
                          <a:cs typeface="Times New Roman" pitchFamily="18" charset="0"/>
                        </a:rPr>
                        <a:t>Mọi</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người</a:t>
                      </a:r>
                      <a:endParaRPr lang="en-US" sz="2400" baseline="0" dirty="0" smtClean="0">
                        <a:solidFill>
                          <a:schemeClr val="tx1"/>
                        </a:solidFill>
                        <a:latin typeface="Times New Roman" pitchFamily="18" charset="0"/>
                        <a:cs typeface="Times New Roman" pitchFamily="18" charset="0"/>
                      </a:endParaRPr>
                    </a:p>
                  </a:txBody>
                  <a:tcPr/>
                </a:tc>
                <a:tc>
                  <a:txBody>
                    <a:bodyPr/>
                    <a:lstStyle/>
                    <a:p>
                      <a:pPr marL="342900" marR="0" indent="-342900" algn="just" defTabSz="914400" rtl="0" eaLnBrk="1" fontAlgn="auto" latinLnBrk="0" hangingPunct="1">
                        <a:lnSpc>
                          <a:spcPct val="100000"/>
                        </a:lnSpc>
                        <a:spcBef>
                          <a:spcPts val="0"/>
                        </a:spcBef>
                        <a:spcAft>
                          <a:spcPts val="0"/>
                        </a:spcAft>
                        <a:buClrTx/>
                        <a:buSzTx/>
                        <a:buFontTx/>
                        <a:buChar char="-"/>
                        <a:tabLst/>
                        <a:defRPr/>
                      </a:pPr>
                      <a:r>
                        <a:rPr lang="en-US" sz="2400" kern="1200" dirty="0" smtClean="0">
                          <a:solidFill>
                            <a:schemeClr val="dk1"/>
                          </a:solidFill>
                          <a:effectLst/>
                          <a:latin typeface="Times New Roman" pitchFamily="18" charset="0"/>
                          <a:ea typeface="+mn-ea"/>
                          <a:cs typeface="Times New Roman" pitchFamily="18" charset="0"/>
                        </a:rPr>
                        <a:t>VBKH </a:t>
                      </a:r>
                      <a:r>
                        <a:rPr lang="en-US" sz="2400" kern="1200" dirty="0" err="1" smtClean="0">
                          <a:solidFill>
                            <a:schemeClr val="dk1"/>
                          </a:solidFill>
                          <a:effectLst/>
                          <a:latin typeface="Times New Roman" pitchFamily="18" charset="0"/>
                          <a:ea typeface="+mn-ea"/>
                          <a:cs typeface="Times New Roman" pitchFamily="18" charset="0"/>
                        </a:rPr>
                        <a:t>phổ</a:t>
                      </a:r>
                      <a:r>
                        <a:rPr lang="en-US" sz="2400" kern="1200" baseline="0" dirty="0" smtClean="0">
                          <a:solidFill>
                            <a:schemeClr val="dk1"/>
                          </a:solidFill>
                          <a:effectLst/>
                          <a:latin typeface="Times New Roman" pitchFamily="18" charset="0"/>
                          <a:ea typeface="+mn-ea"/>
                          <a:cs typeface="Times New Roman" pitchFamily="18" charset="0"/>
                        </a:rPr>
                        <a:t> </a:t>
                      </a:r>
                      <a:r>
                        <a:rPr lang="en-US" sz="2400" kern="1200" baseline="0" dirty="0" err="1" smtClean="0">
                          <a:solidFill>
                            <a:schemeClr val="dk1"/>
                          </a:solidFill>
                          <a:effectLst/>
                          <a:latin typeface="Times New Roman" pitchFamily="18" charset="0"/>
                          <a:ea typeface="+mn-ea"/>
                          <a:cs typeface="Times New Roman" pitchFamily="18" charset="0"/>
                        </a:rPr>
                        <a:t>cập</a:t>
                      </a:r>
                      <a:endParaRPr lang="en-US" sz="2400" kern="1200" baseline="0" dirty="0" smtClean="0">
                        <a:solidFill>
                          <a:schemeClr val="dk1"/>
                        </a:solidFill>
                        <a:effectLst/>
                        <a:latin typeface="Times New Roman" pitchFamily="18" charset="0"/>
                        <a:ea typeface="+mn-ea"/>
                        <a:cs typeface="Times New Roman" pitchFamily="18" charset="0"/>
                      </a:endParaRPr>
                    </a:p>
                  </a:txBody>
                  <a:tcPr/>
                </a:tc>
              </a:tr>
            </a:tbl>
          </a:graphicData>
        </a:graphic>
      </p:graphicFrame>
    </p:spTree>
    <p:extLst>
      <p:ext uri="{BB962C8B-B14F-4D97-AF65-F5344CB8AC3E}">
        <p14:creationId xmlns:p14="http://schemas.microsoft.com/office/powerpoint/2010/main" val="353643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8430" y="-31532"/>
            <a:ext cx="10972800" cy="1143000"/>
          </a:xfrm>
        </p:spPr>
        <p:txBody>
          <a:bodyPr/>
          <a:lstStyle/>
          <a:p>
            <a:r>
              <a:rPr lang="en-US" sz="2800" b="1" dirty="0">
                <a:solidFill>
                  <a:srgbClr val="C00000"/>
                </a:solidFill>
                <a:latin typeface="Times New Roman" pitchFamily="18" charset="0"/>
              </a:rPr>
              <a:t>I. VĂN BẢN KHOA HỌC VÀ NGÔN NGỮ KHOA HỌC</a:t>
            </a:r>
          </a:p>
        </p:txBody>
      </p:sp>
      <p:sp>
        <p:nvSpPr>
          <p:cNvPr id="3075" name="Rectangle 3"/>
          <p:cNvSpPr>
            <a:spLocks noGrp="1" noChangeArrowheads="1"/>
          </p:cNvSpPr>
          <p:nvPr>
            <p:ph type="body" idx="1"/>
          </p:nvPr>
        </p:nvSpPr>
        <p:spPr>
          <a:xfrm>
            <a:off x="406400" y="915756"/>
            <a:ext cx="11582400" cy="1417541"/>
          </a:xfrm>
        </p:spPr>
        <p:txBody>
          <a:bodyPr/>
          <a:lstStyle/>
          <a:p>
            <a:pPr marL="609600" indent="-609600">
              <a:buFontTx/>
              <a:buAutoNum type="arabicPeriod"/>
            </a:pPr>
            <a:r>
              <a:rPr lang="en-US" sz="3400" b="1" i="1" dirty="0" err="1">
                <a:solidFill>
                  <a:srgbClr val="002060"/>
                </a:solidFill>
                <a:latin typeface="Times New Roman" pitchFamily="18" charset="0"/>
              </a:rPr>
              <a:t>Văn</a:t>
            </a:r>
            <a:r>
              <a:rPr lang="en-US" sz="3400" b="1" i="1" dirty="0">
                <a:solidFill>
                  <a:srgbClr val="002060"/>
                </a:solidFill>
                <a:latin typeface="Times New Roman" pitchFamily="18" charset="0"/>
              </a:rPr>
              <a:t> </a:t>
            </a:r>
            <a:r>
              <a:rPr lang="en-US" sz="3400" b="1" i="1" dirty="0" err="1">
                <a:solidFill>
                  <a:srgbClr val="002060"/>
                </a:solidFill>
                <a:latin typeface="Times New Roman" pitchFamily="18" charset="0"/>
              </a:rPr>
              <a:t>bản</a:t>
            </a:r>
            <a:r>
              <a:rPr lang="en-US" sz="3400" b="1" i="1" dirty="0">
                <a:solidFill>
                  <a:srgbClr val="002060"/>
                </a:solidFill>
                <a:latin typeface="Times New Roman" pitchFamily="18" charset="0"/>
              </a:rPr>
              <a:t> </a:t>
            </a:r>
            <a:r>
              <a:rPr lang="en-US" sz="3400" b="1" i="1" dirty="0" err="1">
                <a:solidFill>
                  <a:srgbClr val="002060"/>
                </a:solidFill>
                <a:latin typeface="Times New Roman" pitchFamily="18" charset="0"/>
              </a:rPr>
              <a:t>khoa</a:t>
            </a:r>
            <a:r>
              <a:rPr lang="en-US" sz="3400" b="1" i="1" dirty="0">
                <a:solidFill>
                  <a:srgbClr val="002060"/>
                </a:solidFill>
                <a:latin typeface="Times New Roman" pitchFamily="18" charset="0"/>
              </a:rPr>
              <a:t> </a:t>
            </a:r>
            <a:r>
              <a:rPr lang="en-US" sz="3400" b="1" i="1" dirty="0" err="1" smtClean="0">
                <a:solidFill>
                  <a:srgbClr val="002060"/>
                </a:solidFill>
                <a:latin typeface="Times New Roman" pitchFamily="18" charset="0"/>
              </a:rPr>
              <a:t>học</a:t>
            </a:r>
            <a:endParaRPr lang="en-US" sz="3400" b="1" i="1" dirty="0">
              <a:solidFill>
                <a:srgbClr val="002060"/>
              </a:solidFill>
              <a:latin typeface="Times New Roman" pitchFamily="18" charset="0"/>
            </a:endParaRPr>
          </a:p>
          <a:p>
            <a:pPr marL="0" indent="0">
              <a:buNone/>
            </a:pPr>
            <a:r>
              <a:rPr lang="en-US" sz="3400" i="1" dirty="0" smtClean="0">
                <a:solidFill>
                  <a:srgbClr val="002060"/>
                </a:solidFill>
                <a:latin typeface="Times New Roman" pitchFamily="18" charset="0"/>
              </a:rPr>
              <a:t>b. </a:t>
            </a:r>
            <a:r>
              <a:rPr lang="en-US" sz="3400" i="1" dirty="0" err="1" smtClean="0">
                <a:solidFill>
                  <a:srgbClr val="002060"/>
                </a:solidFill>
                <a:latin typeface="Times New Roman" pitchFamily="18" charset="0"/>
              </a:rPr>
              <a:t>Kết</a:t>
            </a:r>
            <a:r>
              <a:rPr lang="en-US" sz="3400" i="1" dirty="0" smtClean="0">
                <a:solidFill>
                  <a:srgbClr val="002060"/>
                </a:solidFill>
                <a:latin typeface="Times New Roman" pitchFamily="18" charset="0"/>
              </a:rPr>
              <a:t> </a:t>
            </a:r>
            <a:r>
              <a:rPr lang="en-US" sz="3400" i="1" dirty="0" err="1" smtClean="0">
                <a:solidFill>
                  <a:srgbClr val="002060"/>
                </a:solidFill>
                <a:latin typeface="Times New Roman" pitchFamily="18" charset="0"/>
              </a:rPr>
              <a:t>luận</a:t>
            </a:r>
            <a:endParaRPr lang="en-US" i="1" dirty="0">
              <a:solidFill>
                <a:srgbClr val="002060"/>
              </a:solidFill>
              <a:latin typeface="Times New Roman" pitchFamily="18" charset="0"/>
            </a:endParaRPr>
          </a:p>
          <a:p>
            <a:pPr marL="609600" indent="-609600">
              <a:buFontTx/>
              <a:buNone/>
            </a:pPr>
            <a:endParaRPr lang="en-US" sz="3400" dirty="0">
              <a:solidFill>
                <a:srgbClr val="002060"/>
              </a:solidFill>
              <a:latin typeface="Times New Roman" pitchFamily="18" charset="0"/>
            </a:endParaRPr>
          </a:p>
        </p:txBody>
      </p:sp>
      <p:sp>
        <p:nvSpPr>
          <p:cNvPr id="5" name="Rectangle 3"/>
          <p:cNvSpPr txBox="1">
            <a:spLocks noChangeArrowheads="1"/>
          </p:cNvSpPr>
          <p:nvPr/>
        </p:nvSpPr>
        <p:spPr bwMode="auto">
          <a:xfrm>
            <a:off x="572823" y="2180954"/>
            <a:ext cx="11172494" cy="439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50000"/>
              </a:lnSpc>
              <a:buFont typeface="Symbol" pitchFamily="18" charset="2"/>
              <a:buChar char="Þ"/>
            </a:pPr>
            <a:r>
              <a:rPr lang="en-US" sz="2600" dirty="0" smtClean="0">
                <a:latin typeface="Times New Roman" pitchFamily="18" charset="0"/>
              </a:rPr>
              <a:t> </a:t>
            </a:r>
            <a:r>
              <a:rPr lang="en-US" sz="2600" b="1" i="1" dirty="0" err="1" smtClean="0">
                <a:latin typeface="Times New Roman" pitchFamily="18" charset="0"/>
              </a:rPr>
              <a:t>Văn</a:t>
            </a:r>
            <a:r>
              <a:rPr lang="en-US" sz="2600" b="1" i="1" dirty="0" smtClean="0">
                <a:latin typeface="Times New Roman" pitchFamily="18" charset="0"/>
              </a:rPr>
              <a:t> </a:t>
            </a:r>
            <a:r>
              <a:rPr lang="en-US" sz="2600" b="1" i="1" dirty="0" err="1" smtClean="0">
                <a:latin typeface="Times New Roman" pitchFamily="18" charset="0"/>
              </a:rPr>
              <a:t>bản</a:t>
            </a:r>
            <a:r>
              <a:rPr lang="en-US" sz="2600" b="1" i="1" dirty="0" smtClean="0">
                <a:latin typeface="Times New Roman" pitchFamily="18" charset="0"/>
              </a:rPr>
              <a:t> </a:t>
            </a:r>
            <a:r>
              <a:rPr lang="en-US" sz="2600" b="1" i="1" dirty="0" err="1" smtClean="0">
                <a:latin typeface="Times New Roman" pitchFamily="18" charset="0"/>
              </a:rPr>
              <a:t>khoa</a:t>
            </a:r>
            <a:r>
              <a:rPr lang="en-US" sz="2600" b="1" i="1" dirty="0" smtClean="0">
                <a:latin typeface="Times New Roman" pitchFamily="18" charset="0"/>
              </a:rPr>
              <a:t> </a:t>
            </a:r>
            <a:r>
              <a:rPr lang="en-US" sz="2600" b="1" i="1" dirty="0" err="1" smtClean="0">
                <a:latin typeface="Times New Roman" pitchFamily="18" charset="0"/>
              </a:rPr>
              <a:t>học</a:t>
            </a:r>
            <a:r>
              <a:rPr lang="en-US" sz="2600" b="1" i="1" dirty="0" smtClean="0">
                <a:latin typeface="Times New Roman" pitchFamily="18" charset="0"/>
              </a:rPr>
              <a:t> </a:t>
            </a:r>
            <a:r>
              <a:rPr lang="en-US" sz="2600" b="1" i="1" dirty="0" err="1" smtClean="0">
                <a:latin typeface="Times New Roman" pitchFamily="18" charset="0"/>
              </a:rPr>
              <a:t>có</a:t>
            </a:r>
            <a:r>
              <a:rPr lang="en-US" sz="2600" b="1" i="1" dirty="0" smtClean="0">
                <a:latin typeface="Times New Roman" pitchFamily="18" charset="0"/>
              </a:rPr>
              <a:t> </a:t>
            </a:r>
            <a:r>
              <a:rPr lang="en-US" sz="2600" b="1" i="1" dirty="0" err="1" smtClean="0">
                <a:latin typeface="Times New Roman" pitchFamily="18" charset="0"/>
              </a:rPr>
              <a:t>thể</a:t>
            </a:r>
            <a:r>
              <a:rPr lang="en-US" sz="2600" b="1" i="1" dirty="0" smtClean="0">
                <a:latin typeface="Times New Roman" pitchFamily="18" charset="0"/>
              </a:rPr>
              <a:t> chia </a:t>
            </a:r>
            <a:r>
              <a:rPr lang="en-US" sz="2600" b="1" i="1" dirty="0" err="1" smtClean="0">
                <a:latin typeface="Times New Roman" pitchFamily="18" charset="0"/>
              </a:rPr>
              <a:t>thành</a:t>
            </a:r>
            <a:r>
              <a:rPr lang="en-US" sz="2600" b="1" i="1" dirty="0" smtClean="0">
                <a:latin typeface="Times New Roman" pitchFamily="18" charset="0"/>
              </a:rPr>
              <a:t> 3 </a:t>
            </a:r>
            <a:r>
              <a:rPr lang="en-US" sz="2600" b="1" i="1" dirty="0" err="1" smtClean="0">
                <a:latin typeface="Times New Roman" pitchFamily="18" charset="0"/>
              </a:rPr>
              <a:t>loại</a:t>
            </a:r>
            <a:r>
              <a:rPr lang="en-US" sz="2600" b="1" i="1" dirty="0" smtClean="0">
                <a:latin typeface="Times New Roman" pitchFamily="18" charset="0"/>
              </a:rPr>
              <a:t> </a:t>
            </a:r>
            <a:r>
              <a:rPr lang="en-US" sz="2600" b="1" i="1" dirty="0" err="1" smtClean="0">
                <a:latin typeface="Times New Roman" pitchFamily="18" charset="0"/>
              </a:rPr>
              <a:t>chính</a:t>
            </a:r>
            <a:r>
              <a:rPr lang="en-US" sz="2600" b="1" i="1" dirty="0" smtClean="0">
                <a:latin typeface="Times New Roman" pitchFamily="18" charset="0"/>
              </a:rPr>
              <a:t> </a:t>
            </a:r>
            <a:r>
              <a:rPr lang="en-US" sz="2600" b="1" i="1" dirty="0" err="1" smtClean="0">
                <a:latin typeface="Times New Roman" pitchFamily="18" charset="0"/>
              </a:rPr>
              <a:t>tùy</a:t>
            </a:r>
            <a:r>
              <a:rPr lang="en-US" sz="2600" b="1" i="1" dirty="0" smtClean="0">
                <a:latin typeface="Times New Roman" pitchFamily="18" charset="0"/>
              </a:rPr>
              <a:t> </a:t>
            </a:r>
            <a:r>
              <a:rPr lang="en-US" sz="2600" b="1" i="1" dirty="0" err="1" smtClean="0">
                <a:latin typeface="Times New Roman" pitchFamily="18" charset="0"/>
              </a:rPr>
              <a:t>thuộc</a:t>
            </a:r>
            <a:r>
              <a:rPr lang="en-US" sz="2600" b="1" i="1" dirty="0" smtClean="0">
                <a:latin typeface="Times New Roman" pitchFamily="18" charset="0"/>
              </a:rPr>
              <a:t> </a:t>
            </a:r>
            <a:r>
              <a:rPr lang="en-US" sz="2600" b="1" i="1" dirty="0" err="1" smtClean="0">
                <a:latin typeface="Times New Roman" pitchFamily="18" charset="0"/>
              </a:rPr>
              <a:t>vào</a:t>
            </a:r>
            <a:r>
              <a:rPr lang="en-US" sz="2600" b="1" i="1" dirty="0" smtClean="0">
                <a:latin typeface="Times New Roman" pitchFamily="18" charset="0"/>
              </a:rPr>
              <a:t> </a:t>
            </a:r>
            <a:r>
              <a:rPr lang="en-US" sz="2600" b="1" i="1" dirty="0" err="1" smtClean="0">
                <a:latin typeface="Times New Roman" pitchFamily="18" charset="0"/>
              </a:rPr>
              <a:t>mục</a:t>
            </a:r>
            <a:r>
              <a:rPr lang="en-US" sz="2600" b="1" i="1" dirty="0" smtClean="0">
                <a:latin typeface="Times New Roman" pitchFamily="18" charset="0"/>
              </a:rPr>
              <a:t> </a:t>
            </a:r>
            <a:r>
              <a:rPr lang="en-US" sz="2600" b="1" i="1" dirty="0" err="1" smtClean="0">
                <a:latin typeface="Times New Roman" pitchFamily="18" charset="0"/>
              </a:rPr>
              <a:t>đích</a:t>
            </a:r>
            <a:r>
              <a:rPr lang="en-US" sz="2600" b="1" i="1" dirty="0" smtClean="0">
                <a:latin typeface="Times New Roman" pitchFamily="18" charset="0"/>
              </a:rPr>
              <a:t> </a:t>
            </a:r>
            <a:r>
              <a:rPr lang="en-US" sz="2600" b="1" i="1" dirty="0" err="1" smtClean="0">
                <a:latin typeface="Times New Roman" pitchFamily="18" charset="0"/>
              </a:rPr>
              <a:t>sử</a:t>
            </a:r>
            <a:r>
              <a:rPr lang="en-US" sz="2600" b="1" i="1" dirty="0" smtClean="0">
                <a:latin typeface="Times New Roman" pitchFamily="18" charset="0"/>
              </a:rPr>
              <a:t> </a:t>
            </a:r>
            <a:r>
              <a:rPr lang="en-US" sz="2600" b="1" i="1" dirty="0" err="1" smtClean="0">
                <a:latin typeface="Times New Roman" pitchFamily="18" charset="0"/>
              </a:rPr>
              <a:t>dụng</a:t>
            </a:r>
            <a:r>
              <a:rPr lang="en-US" sz="2600" b="1" i="1" dirty="0" smtClean="0">
                <a:latin typeface="Times New Roman" pitchFamily="18" charset="0"/>
              </a:rPr>
              <a:t>:</a:t>
            </a:r>
          </a:p>
          <a:p>
            <a:pPr algn="just">
              <a:lnSpc>
                <a:spcPct val="150000"/>
              </a:lnSpc>
              <a:buFontTx/>
              <a:buNone/>
            </a:pPr>
            <a:r>
              <a:rPr lang="en-US" sz="2600" dirty="0" smtClean="0">
                <a:latin typeface="Times New Roman" pitchFamily="18" charset="0"/>
              </a:rPr>
              <a:t>- </a:t>
            </a:r>
            <a:r>
              <a:rPr lang="en-US" sz="2600" i="1" dirty="0" err="1" smtClean="0">
                <a:latin typeface="Times New Roman" pitchFamily="18" charset="0"/>
              </a:rPr>
              <a:t>Các</a:t>
            </a:r>
            <a:r>
              <a:rPr lang="en-US" sz="2600" i="1" dirty="0" smtClean="0">
                <a:latin typeface="Times New Roman" pitchFamily="18" charset="0"/>
              </a:rPr>
              <a:t> </a:t>
            </a:r>
            <a:r>
              <a:rPr lang="en-US" sz="2600" i="1" dirty="0" err="1" smtClean="0">
                <a:latin typeface="Times New Roman" pitchFamily="18" charset="0"/>
              </a:rPr>
              <a:t>văn</a:t>
            </a:r>
            <a:r>
              <a:rPr lang="en-US" sz="2600" i="1" dirty="0" smtClean="0">
                <a:latin typeface="Times New Roman" pitchFamily="18" charset="0"/>
              </a:rPr>
              <a:t> </a:t>
            </a:r>
            <a:r>
              <a:rPr lang="en-US" sz="2600" i="1" dirty="0" err="1" smtClean="0">
                <a:latin typeface="Times New Roman" pitchFamily="18" charset="0"/>
              </a:rPr>
              <a:t>bản</a:t>
            </a:r>
            <a:r>
              <a:rPr lang="en-US" sz="2600" i="1" dirty="0" smtClean="0">
                <a:latin typeface="Times New Roman" pitchFamily="18" charset="0"/>
              </a:rPr>
              <a:t> </a:t>
            </a:r>
            <a:r>
              <a:rPr lang="en-US" sz="2600" i="1" dirty="0" err="1" smtClean="0">
                <a:latin typeface="Times New Roman" pitchFamily="18" charset="0"/>
              </a:rPr>
              <a:t>khoa</a:t>
            </a:r>
            <a:r>
              <a:rPr lang="en-US" sz="2600" i="1" dirty="0" smtClean="0">
                <a:latin typeface="Times New Roman" pitchFamily="18" charset="0"/>
              </a:rPr>
              <a:t> </a:t>
            </a:r>
            <a:r>
              <a:rPr lang="en-US" sz="2600" i="1" dirty="0" err="1" smtClean="0">
                <a:latin typeface="Times New Roman" pitchFamily="18" charset="0"/>
              </a:rPr>
              <a:t>học</a:t>
            </a:r>
            <a:r>
              <a:rPr lang="en-US" sz="2600" i="1" dirty="0" smtClean="0">
                <a:latin typeface="Times New Roman" pitchFamily="18" charset="0"/>
              </a:rPr>
              <a:t> </a:t>
            </a:r>
            <a:r>
              <a:rPr lang="en-US" sz="2600" i="1" dirty="0" err="1" smtClean="0">
                <a:latin typeface="Times New Roman" pitchFamily="18" charset="0"/>
              </a:rPr>
              <a:t>chuyên</a:t>
            </a:r>
            <a:r>
              <a:rPr lang="en-US" sz="2600" i="1" dirty="0" smtClean="0">
                <a:latin typeface="Times New Roman" pitchFamily="18" charset="0"/>
              </a:rPr>
              <a:t> </a:t>
            </a:r>
            <a:r>
              <a:rPr lang="en-US" sz="2600" i="1" dirty="0" err="1" smtClean="0">
                <a:latin typeface="Times New Roman" pitchFamily="18" charset="0"/>
              </a:rPr>
              <a:t>sâu</a:t>
            </a:r>
            <a:r>
              <a:rPr lang="en-US" sz="2600" dirty="0" smtClean="0">
                <a:latin typeface="Times New Roman" pitchFamily="18" charset="0"/>
              </a:rPr>
              <a:t> : </a:t>
            </a:r>
            <a:r>
              <a:rPr lang="en-US" sz="2600" dirty="0" err="1" smtClean="0">
                <a:latin typeface="Times New Roman" pitchFamily="18" charset="0"/>
              </a:rPr>
              <a:t>mang</a:t>
            </a:r>
            <a:r>
              <a:rPr lang="en-US" sz="2600" dirty="0" smtClean="0">
                <a:latin typeface="Times New Roman" pitchFamily="18" charset="0"/>
              </a:rPr>
              <a:t> </a:t>
            </a:r>
            <a:r>
              <a:rPr lang="en-US" sz="2600" dirty="0" err="1" smtClean="0">
                <a:latin typeface="Times New Roman" pitchFamily="18" charset="0"/>
              </a:rPr>
              <a:t>tính</a:t>
            </a:r>
            <a:r>
              <a:rPr lang="en-US" sz="2600" dirty="0" smtClean="0">
                <a:latin typeface="Times New Roman" pitchFamily="18" charset="0"/>
              </a:rPr>
              <a:t> </a:t>
            </a:r>
            <a:r>
              <a:rPr lang="en-US" sz="2600" dirty="0" err="1" smtClean="0">
                <a:latin typeface="Times New Roman" pitchFamily="18" charset="0"/>
              </a:rPr>
              <a:t>chuyên</a:t>
            </a:r>
            <a:r>
              <a:rPr lang="en-US" sz="2600" dirty="0" smtClean="0">
                <a:latin typeface="Times New Roman" pitchFamily="18" charset="0"/>
              </a:rPr>
              <a:t> </a:t>
            </a:r>
            <a:r>
              <a:rPr lang="en-US" sz="2600" dirty="0" err="1" smtClean="0">
                <a:latin typeface="Times New Roman" pitchFamily="18" charset="0"/>
              </a:rPr>
              <a:t>ngành</a:t>
            </a:r>
            <a:r>
              <a:rPr lang="en-US" sz="2600" dirty="0" smtClean="0">
                <a:latin typeface="Times New Roman" pitchFamily="18" charset="0"/>
              </a:rPr>
              <a:t> </a:t>
            </a:r>
            <a:r>
              <a:rPr lang="en-US" sz="2600" dirty="0" err="1" smtClean="0">
                <a:latin typeface="Times New Roman" pitchFamily="18" charset="0"/>
              </a:rPr>
              <a:t>dùng</a:t>
            </a:r>
            <a:r>
              <a:rPr lang="en-US" sz="2600" dirty="0" smtClean="0">
                <a:latin typeface="Times New Roman" pitchFamily="18" charset="0"/>
              </a:rPr>
              <a:t> </a:t>
            </a:r>
            <a:r>
              <a:rPr lang="en-US" sz="2600" dirty="0" err="1" smtClean="0">
                <a:latin typeface="Times New Roman" pitchFamily="18" charset="0"/>
              </a:rPr>
              <a:t>để</a:t>
            </a:r>
            <a:r>
              <a:rPr lang="en-US" sz="2600" dirty="0" smtClean="0">
                <a:latin typeface="Times New Roman" pitchFamily="18" charset="0"/>
              </a:rPr>
              <a:t> </a:t>
            </a:r>
            <a:r>
              <a:rPr lang="en-US" sz="2600" dirty="0" err="1" smtClean="0">
                <a:latin typeface="Times New Roman" pitchFamily="18" charset="0"/>
              </a:rPr>
              <a:t>giao</a:t>
            </a:r>
            <a:r>
              <a:rPr lang="en-US" sz="2600" dirty="0" smtClean="0">
                <a:latin typeface="Times New Roman" pitchFamily="18" charset="0"/>
              </a:rPr>
              <a:t> </a:t>
            </a:r>
            <a:r>
              <a:rPr lang="en-US" sz="2600" dirty="0" err="1" smtClean="0">
                <a:latin typeface="Times New Roman" pitchFamily="18" charset="0"/>
              </a:rPr>
              <a:t>tiếp</a:t>
            </a:r>
            <a:r>
              <a:rPr lang="en-US" sz="2600" dirty="0" smtClean="0">
                <a:latin typeface="Times New Roman" pitchFamily="18" charset="0"/>
              </a:rPr>
              <a:t> </a:t>
            </a:r>
            <a:r>
              <a:rPr lang="en-US" sz="2600" dirty="0" err="1" smtClean="0">
                <a:latin typeface="Times New Roman" pitchFamily="18" charset="0"/>
              </a:rPr>
              <a:t>giữa</a:t>
            </a:r>
            <a:r>
              <a:rPr lang="en-US" sz="2600" dirty="0" smtClean="0">
                <a:latin typeface="Times New Roman" pitchFamily="18" charset="0"/>
              </a:rPr>
              <a:t> </a:t>
            </a:r>
            <a:r>
              <a:rPr lang="en-US" sz="2600" dirty="0" err="1" smtClean="0">
                <a:latin typeface="Times New Roman" pitchFamily="18" charset="0"/>
              </a:rPr>
              <a:t>những</a:t>
            </a:r>
            <a:r>
              <a:rPr lang="en-US" sz="2600" dirty="0" smtClean="0">
                <a:latin typeface="Times New Roman" pitchFamily="18" charset="0"/>
              </a:rPr>
              <a:t> </a:t>
            </a:r>
            <a:r>
              <a:rPr lang="en-US" sz="2600" dirty="0" err="1" smtClean="0">
                <a:latin typeface="Times New Roman" pitchFamily="18" charset="0"/>
              </a:rPr>
              <a:t>người</a:t>
            </a:r>
            <a:r>
              <a:rPr lang="en-US" sz="2600" dirty="0" smtClean="0">
                <a:latin typeface="Times New Roman" pitchFamily="18" charset="0"/>
              </a:rPr>
              <a:t> </a:t>
            </a:r>
            <a:r>
              <a:rPr lang="en-US" sz="2600" dirty="0" err="1" smtClean="0">
                <a:latin typeface="Times New Roman" pitchFamily="18" charset="0"/>
              </a:rPr>
              <a:t>làm</a:t>
            </a:r>
            <a:r>
              <a:rPr lang="en-US" sz="2600" dirty="0" smtClean="0">
                <a:latin typeface="Times New Roman" pitchFamily="18" charset="0"/>
              </a:rPr>
              <a:t> </a:t>
            </a:r>
            <a:r>
              <a:rPr lang="en-US" sz="2600" dirty="0" err="1" smtClean="0">
                <a:latin typeface="Times New Roman" pitchFamily="18" charset="0"/>
              </a:rPr>
              <a:t>công</a:t>
            </a:r>
            <a:r>
              <a:rPr lang="en-US" sz="2600" dirty="0" smtClean="0">
                <a:latin typeface="Times New Roman" pitchFamily="18" charset="0"/>
              </a:rPr>
              <a:t> </a:t>
            </a:r>
            <a:r>
              <a:rPr lang="en-US" sz="2600" dirty="0" err="1" smtClean="0">
                <a:latin typeface="Times New Roman" pitchFamily="18" charset="0"/>
              </a:rPr>
              <a:t>tác</a:t>
            </a:r>
            <a:r>
              <a:rPr lang="en-US" sz="2600" dirty="0" smtClean="0">
                <a:latin typeface="Times New Roman" pitchFamily="18" charset="0"/>
              </a:rPr>
              <a:t> </a:t>
            </a:r>
            <a:r>
              <a:rPr lang="en-US" sz="2600" dirty="0" err="1" smtClean="0">
                <a:latin typeface="Times New Roman" pitchFamily="18" charset="0"/>
              </a:rPr>
              <a:t>nghiên</a:t>
            </a:r>
            <a:r>
              <a:rPr lang="en-US" sz="2600" dirty="0" smtClean="0">
                <a:latin typeface="Times New Roman" pitchFamily="18" charset="0"/>
              </a:rPr>
              <a:t> </a:t>
            </a:r>
            <a:r>
              <a:rPr lang="en-US" sz="2600" dirty="0" err="1" smtClean="0">
                <a:latin typeface="Times New Roman" pitchFamily="18" charset="0"/>
              </a:rPr>
              <a:t>cứu</a:t>
            </a:r>
            <a:r>
              <a:rPr lang="en-US" sz="2600" dirty="0" smtClean="0">
                <a:latin typeface="Times New Roman" pitchFamily="18" charset="0"/>
              </a:rPr>
              <a:t> </a:t>
            </a:r>
            <a:r>
              <a:rPr lang="en-US" sz="2600" dirty="0" err="1" smtClean="0">
                <a:latin typeface="Times New Roman" pitchFamily="18" charset="0"/>
              </a:rPr>
              <a:t>trong</a:t>
            </a:r>
            <a:r>
              <a:rPr lang="en-US" sz="2600" dirty="0" smtClean="0">
                <a:latin typeface="Times New Roman" pitchFamily="18" charset="0"/>
              </a:rPr>
              <a:t> </a:t>
            </a:r>
            <a:r>
              <a:rPr lang="en-US" sz="2600" dirty="0" err="1" smtClean="0">
                <a:latin typeface="Times New Roman" pitchFamily="18" charset="0"/>
              </a:rPr>
              <a:t>các</a:t>
            </a:r>
            <a:r>
              <a:rPr lang="en-US" sz="2600" dirty="0" smtClean="0">
                <a:latin typeface="Times New Roman" pitchFamily="18" charset="0"/>
              </a:rPr>
              <a:t> </a:t>
            </a:r>
            <a:r>
              <a:rPr lang="en-US" sz="2600" dirty="0" err="1" smtClean="0">
                <a:latin typeface="Times New Roman" pitchFamily="18" charset="0"/>
              </a:rPr>
              <a:t>ngành</a:t>
            </a:r>
            <a:r>
              <a:rPr lang="en-US" sz="2600" dirty="0" smtClean="0">
                <a:latin typeface="Times New Roman" pitchFamily="18" charset="0"/>
              </a:rPr>
              <a:t> </a:t>
            </a:r>
            <a:r>
              <a:rPr lang="en-US" sz="2600" dirty="0" err="1" smtClean="0">
                <a:latin typeface="Times New Roman" pitchFamily="18" charset="0"/>
              </a:rPr>
              <a:t>khoa</a:t>
            </a:r>
            <a:r>
              <a:rPr lang="en-US" sz="2600" dirty="0" smtClean="0">
                <a:latin typeface="Times New Roman" pitchFamily="18" charset="0"/>
              </a:rPr>
              <a:t> </a:t>
            </a:r>
            <a:r>
              <a:rPr lang="en-US" sz="2600" dirty="0" err="1" smtClean="0">
                <a:latin typeface="Times New Roman" pitchFamily="18" charset="0"/>
              </a:rPr>
              <a:t>học</a:t>
            </a:r>
            <a:r>
              <a:rPr lang="en-US" sz="2600" dirty="0" smtClean="0">
                <a:latin typeface="Times New Roman" pitchFamily="18" charset="0"/>
              </a:rPr>
              <a:t>.</a:t>
            </a:r>
          </a:p>
          <a:p>
            <a:pPr algn="just">
              <a:lnSpc>
                <a:spcPct val="150000"/>
              </a:lnSpc>
              <a:buFontTx/>
              <a:buNone/>
            </a:pPr>
            <a:r>
              <a:rPr lang="en-US" sz="2600" dirty="0" smtClean="0">
                <a:latin typeface="Times New Roman" pitchFamily="18" charset="0"/>
              </a:rPr>
              <a:t>- </a:t>
            </a:r>
            <a:r>
              <a:rPr lang="en-US" sz="2600" i="1" dirty="0" err="1" smtClean="0">
                <a:latin typeface="Times New Roman" pitchFamily="18" charset="0"/>
              </a:rPr>
              <a:t>Các</a:t>
            </a:r>
            <a:r>
              <a:rPr lang="en-US" sz="2600" i="1" dirty="0" smtClean="0">
                <a:latin typeface="Times New Roman" pitchFamily="18" charset="0"/>
              </a:rPr>
              <a:t> </a:t>
            </a:r>
            <a:r>
              <a:rPr lang="en-US" sz="2600" i="1" dirty="0" err="1" smtClean="0">
                <a:latin typeface="Times New Roman" pitchFamily="18" charset="0"/>
              </a:rPr>
              <a:t>văn</a:t>
            </a:r>
            <a:r>
              <a:rPr lang="en-US" sz="2600" i="1" dirty="0" smtClean="0">
                <a:latin typeface="Times New Roman" pitchFamily="18" charset="0"/>
              </a:rPr>
              <a:t> </a:t>
            </a:r>
            <a:r>
              <a:rPr lang="en-US" sz="2600" i="1" dirty="0" err="1" smtClean="0">
                <a:latin typeface="Times New Roman" pitchFamily="18" charset="0"/>
              </a:rPr>
              <a:t>bản</a:t>
            </a:r>
            <a:r>
              <a:rPr lang="en-US" sz="2600" i="1" dirty="0" smtClean="0">
                <a:latin typeface="Times New Roman" pitchFamily="18" charset="0"/>
              </a:rPr>
              <a:t> </a:t>
            </a:r>
            <a:r>
              <a:rPr lang="en-US" sz="2600" i="1" dirty="0" err="1" smtClean="0">
                <a:latin typeface="Times New Roman" pitchFamily="18" charset="0"/>
              </a:rPr>
              <a:t>khoa</a:t>
            </a:r>
            <a:r>
              <a:rPr lang="en-US" sz="2600" i="1" dirty="0" smtClean="0">
                <a:latin typeface="Times New Roman" pitchFamily="18" charset="0"/>
              </a:rPr>
              <a:t> </a:t>
            </a:r>
            <a:r>
              <a:rPr lang="en-US" sz="2600" i="1" dirty="0" err="1" smtClean="0">
                <a:latin typeface="Times New Roman" pitchFamily="18" charset="0"/>
              </a:rPr>
              <a:t>học</a:t>
            </a:r>
            <a:r>
              <a:rPr lang="en-US" sz="2600" i="1" dirty="0" smtClean="0">
                <a:latin typeface="Times New Roman" pitchFamily="18" charset="0"/>
              </a:rPr>
              <a:t> </a:t>
            </a:r>
            <a:r>
              <a:rPr lang="en-US" sz="2600" i="1" dirty="0" err="1" smtClean="0">
                <a:latin typeface="Times New Roman" pitchFamily="18" charset="0"/>
              </a:rPr>
              <a:t>giáo</a:t>
            </a:r>
            <a:r>
              <a:rPr lang="en-US" sz="2600" i="1" dirty="0" smtClean="0">
                <a:latin typeface="Times New Roman" pitchFamily="18" charset="0"/>
              </a:rPr>
              <a:t> </a:t>
            </a:r>
            <a:r>
              <a:rPr lang="en-US" sz="2600" i="1" dirty="0" err="1" smtClean="0">
                <a:latin typeface="Times New Roman" pitchFamily="18" charset="0"/>
              </a:rPr>
              <a:t>khoa</a:t>
            </a:r>
            <a:r>
              <a:rPr lang="en-US" sz="2600" dirty="0" smtClean="0">
                <a:latin typeface="Times New Roman" pitchFamily="18" charset="0"/>
              </a:rPr>
              <a:t> : </a:t>
            </a:r>
            <a:r>
              <a:rPr lang="en-US" sz="2600" dirty="0" err="1" smtClean="0">
                <a:latin typeface="Times New Roman" pitchFamily="18" charset="0"/>
              </a:rPr>
              <a:t>cần</a:t>
            </a:r>
            <a:r>
              <a:rPr lang="en-US" sz="2600" dirty="0" smtClean="0">
                <a:latin typeface="Times New Roman" pitchFamily="18" charset="0"/>
              </a:rPr>
              <a:t> </a:t>
            </a:r>
            <a:r>
              <a:rPr lang="en-US" sz="2600" dirty="0" err="1" smtClean="0">
                <a:latin typeface="Times New Roman" pitchFamily="18" charset="0"/>
              </a:rPr>
              <a:t>có</a:t>
            </a:r>
            <a:r>
              <a:rPr lang="en-US" sz="2600" dirty="0" smtClean="0">
                <a:latin typeface="Times New Roman" pitchFamily="18" charset="0"/>
              </a:rPr>
              <a:t> </a:t>
            </a:r>
            <a:r>
              <a:rPr lang="en-US" sz="2600" dirty="0" err="1" smtClean="0">
                <a:latin typeface="Times New Roman" pitchFamily="18" charset="0"/>
              </a:rPr>
              <a:t>thêm</a:t>
            </a:r>
            <a:r>
              <a:rPr lang="en-US" sz="2600" dirty="0" smtClean="0">
                <a:latin typeface="Times New Roman" pitchFamily="18" charset="0"/>
              </a:rPr>
              <a:t> </a:t>
            </a:r>
            <a:r>
              <a:rPr lang="en-US" sz="2600" dirty="0" err="1" smtClean="0">
                <a:latin typeface="Times New Roman" pitchFamily="18" charset="0"/>
              </a:rPr>
              <a:t>tính</a:t>
            </a:r>
            <a:r>
              <a:rPr lang="en-US" sz="2600" dirty="0" smtClean="0">
                <a:latin typeface="Times New Roman" pitchFamily="18" charset="0"/>
              </a:rPr>
              <a:t> </a:t>
            </a:r>
            <a:r>
              <a:rPr lang="en-US" sz="2600" dirty="0" err="1" smtClean="0">
                <a:latin typeface="Times New Roman" pitchFamily="18" charset="0"/>
              </a:rPr>
              <a:t>sư</a:t>
            </a:r>
            <a:r>
              <a:rPr lang="en-US" sz="2600" dirty="0" smtClean="0">
                <a:latin typeface="Times New Roman" pitchFamily="18" charset="0"/>
              </a:rPr>
              <a:t> </a:t>
            </a:r>
            <a:r>
              <a:rPr lang="en-US" sz="2600" dirty="0" err="1" smtClean="0">
                <a:latin typeface="Times New Roman" pitchFamily="18" charset="0"/>
              </a:rPr>
              <a:t>phạm</a:t>
            </a:r>
            <a:endParaRPr lang="en-US" sz="2600" dirty="0" smtClean="0">
              <a:latin typeface="Times New Roman" pitchFamily="18" charset="0"/>
            </a:endParaRPr>
          </a:p>
          <a:p>
            <a:pPr algn="just">
              <a:lnSpc>
                <a:spcPct val="150000"/>
              </a:lnSpc>
              <a:buFontTx/>
              <a:buNone/>
            </a:pPr>
            <a:r>
              <a:rPr lang="en-US" sz="2600" dirty="0" smtClean="0">
                <a:latin typeface="Times New Roman" pitchFamily="18" charset="0"/>
              </a:rPr>
              <a:t>- </a:t>
            </a:r>
            <a:r>
              <a:rPr lang="en-US" sz="2600" i="1" dirty="0" err="1" smtClean="0">
                <a:latin typeface="Times New Roman" pitchFamily="18" charset="0"/>
              </a:rPr>
              <a:t>Các</a:t>
            </a:r>
            <a:r>
              <a:rPr lang="en-US" sz="2600" i="1" dirty="0" smtClean="0">
                <a:latin typeface="Times New Roman" pitchFamily="18" charset="0"/>
              </a:rPr>
              <a:t> </a:t>
            </a:r>
            <a:r>
              <a:rPr lang="en-US" sz="2600" i="1" dirty="0" err="1" smtClean="0">
                <a:latin typeface="Times New Roman" pitchFamily="18" charset="0"/>
              </a:rPr>
              <a:t>văn</a:t>
            </a:r>
            <a:r>
              <a:rPr lang="en-US" sz="2600" i="1" dirty="0" smtClean="0">
                <a:latin typeface="Times New Roman" pitchFamily="18" charset="0"/>
              </a:rPr>
              <a:t> </a:t>
            </a:r>
            <a:r>
              <a:rPr lang="en-US" sz="2600" i="1" dirty="0" err="1" smtClean="0">
                <a:latin typeface="Times New Roman" pitchFamily="18" charset="0"/>
              </a:rPr>
              <a:t>bản</a:t>
            </a:r>
            <a:r>
              <a:rPr lang="en-US" sz="2600" i="1" dirty="0" smtClean="0">
                <a:latin typeface="Times New Roman" pitchFamily="18" charset="0"/>
              </a:rPr>
              <a:t> </a:t>
            </a:r>
            <a:r>
              <a:rPr lang="en-US" sz="2600" i="1" dirty="0" err="1" smtClean="0">
                <a:latin typeface="Times New Roman" pitchFamily="18" charset="0"/>
              </a:rPr>
              <a:t>khoa</a:t>
            </a:r>
            <a:r>
              <a:rPr lang="en-US" sz="2600" i="1" dirty="0" smtClean="0">
                <a:latin typeface="Times New Roman" pitchFamily="18" charset="0"/>
              </a:rPr>
              <a:t> </a:t>
            </a:r>
            <a:r>
              <a:rPr lang="en-US" sz="2600" i="1" dirty="0" err="1" smtClean="0">
                <a:latin typeface="Times New Roman" pitchFamily="18" charset="0"/>
              </a:rPr>
              <a:t>học</a:t>
            </a:r>
            <a:r>
              <a:rPr lang="en-US" sz="2600" i="1" dirty="0" smtClean="0">
                <a:latin typeface="Times New Roman" pitchFamily="18" charset="0"/>
              </a:rPr>
              <a:t> </a:t>
            </a:r>
            <a:r>
              <a:rPr lang="en-US" sz="2600" i="1" dirty="0" err="1" smtClean="0">
                <a:latin typeface="Times New Roman" pitchFamily="18" charset="0"/>
              </a:rPr>
              <a:t>phổ</a:t>
            </a:r>
            <a:r>
              <a:rPr lang="en-US" sz="2600" i="1" dirty="0" smtClean="0">
                <a:latin typeface="Times New Roman" pitchFamily="18" charset="0"/>
              </a:rPr>
              <a:t> </a:t>
            </a:r>
            <a:r>
              <a:rPr lang="en-US" sz="2600" i="1" dirty="0" err="1" smtClean="0">
                <a:latin typeface="Times New Roman" pitchFamily="18" charset="0"/>
              </a:rPr>
              <a:t>cập</a:t>
            </a:r>
            <a:r>
              <a:rPr lang="en-US" sz="2600" i="1" dirty="0" smtClean="0">
                <a:latin typeface="Times New Roman" pitchFamily="18" charset="0"/>
              </a:rPr>
              <a:t>,</a:t>
            </a:r>
            <a:r>
              <a:rPr lang="en-US" sz="2600" dirty="0" smtClean="0">
                <a:latin typeface="Times New Roman" pitchFamily="18" charset="0"/>
              </a:rPr>
              <a:t> </a:t>
            </a:r>
            <a:r>
              <a:rPr lang="en-US" sz="2600" dirty="0" err="1" smtClean="0">
                <a:latin typeface="Times New Roman" pitchFamily="18" charset="0"/>
              </a:rPr>
              <a:t>viết</a:t>
            </a:r>
            <a:r>
              <a:rPr lang="en-US" sz="2600" dirty="0" smtClean="0">
                <a:latin typeface="Times New Roman" pitchFamily="18" charset="0"/>
              </a:rPr>
              <a:t> </a:t>
            </a:r>
            <a:r>
              <a:rPr lang="en-US" sz="2600" dirty="0" err="1" smtClean="0">
                <a:latin typeface="Times New Roman" pitchFamily="18" charset="0"/>
              </a:rPr>
              <a:t>dễ</a:t>
            </a:r>
            <a:r>
              <a:rPr lang="en-US" sz="2600" dirty="0" smtClean="0">
                <a:latin typeface="Times New Roman" pitchFamily="18" charset="0"/>
              </a:rPr>
              <a:t> </a:t>
            </a:r>
            <a:r>
              <a:rPr lang="en-US" sz="2600" dirty="0" err="1" smtClean="0">
                <a:latin typeface="Times New Roman" pitchFamily="18" charset="0"/>
              </a:rPr>
              <a:t>hiểu</a:t>
            </a:r>
            <a:r>
              <a:rPr lang="en-US" sz="2600" dirty="0" smtClean="0">
                <a:latin typeface="Times New Roman" pitchFamily="18" charset="0"/>
              </a:rPr>
              <a:t> </a:t>
            </a:r>
            <a:r>
              <a:rPr lang="en-US" sz="2600" dirty="0" err="1" smtClean="0">
                <a:latin typeface="Times New Roman" pitchFamily="18" charset="0"/>
              </a:rPr>
              <a:t>nhằm</a:t>
            </a:r>
            <a:r>
              <a:rPr lang="en-US" sz="2600" dirty="0" smtClean="0">
                <a:latin typeface="Times New Roman" pitchFamily="18" charset="0"/>
              </a:rPr>
              <a:t> </a:t>
            </a:r>
            <a:r>
              <a:rPr lang="en-US" sz="2600" dirty="0" err="1" smtClean="0">
                <a:latin typeface="Times New Roman" pitchFamily="18" charset="0"/>
              </a:rPr>
              <a:t>phổ</a:t>
            </a:r>
            <a:r>
              <a:rPr lang="en-US" sz="2600" dirty="0" smtClean="0">
                <a:latin typeface="Times New Roman" pitchFamily="18" charset="0"/>
              </a:rPr>
              <a:t> </a:t>
            </a:r>
            <a:r>
              <a:rPr lang="en-US" sz="2600" dirty="0" err="1" smtClean="0">
                <a:latin typeface="Times New Roman" pitchFamily="18" charset="0"/>
              </a:rPr>
              <a:t>biến</a:t>
            </a:r>
            <a:r>
              <a:rPr lang="en-US" sz="2600" dirty="0" smtClean="0">
                <a:latin typeface="Times New Roman" pitchFamily="18" charset="0"/>
              </a:rPr>
              <a:t> </a:t>
            </a:r>
            <a:r>
              <a:rPr lang="en-US" sz="2600" dirty="0" err="1" smtClean="0">
                <a:latin typeface="Times New Roman" pitchFamily="18" charset="0"/>
              </a:rPr>
              <a:t>rộng</a:t>
            </a:r>
            <a:r>
              <a:rPr lang="en-US" sz="2600" dirty="0" smtClean="0">
                <a:latin typeface="Times New Roman" pitchFamily="18" charset="0"/>
              </a:rPr>
              <a:t> </a:t>
            </a:r>
            <a:r>
              <a:rPr lang="en-US" sz="2600" dirty="0" err="1" smtClean="0">
                <a:latin typeface="Times New Roman" pitchFamily="18" charset="0"/>
              </a:rPr>
              <a:t>rãi</a:t>
            </a:r>
            <a:r>
              <a:rPr lang="en-US" sz="2600" dirty="0" smtClean="0">
                <a:latin typeface="Times New Roman" pitchFamily="18" charset="0"/>
              </a:rPr>
              <a:t> </a:t>
            </a:r>
            <a:r>
              <a:rPr lang="en-US" sz="2600" dirty="0" err="1" smtClean="0">
                <a:latin typeface="Times New Roman" pitchFamily="18" charset="0"/>
              </a:rPr>
              <a:t>kiến</a:t>
            </a:r>
            <a:r>
              <a:rPr lang="en-US" sz="2600" dirty="0" smtClean="0">
                <a:latin typeface="Times New Roman" pitchFamily="18" charset="0"/>
              </a:rPr>
              <a:t> </a:t>
            </a:r>
            <a:r>
              <a:rPr lang="en-US" sz="2600" dirty="0" err="1" smtClean="0">
                <a:latin typeface="Times New Roman" pitchFamily="18" charset="0"/>
              </a:rPr>
              <a:t>thức</a:t>
            </a:r>
            <a:r>
              <a:rPr lang="en-US" sz="2600" dirty="0" smtClean="0">
                <a:latin typeface="Times New Roman" pitchFamily="18" charset="0"/>
              </a:rPr>
              <a:t> </a:t>
            </a:r>
            <a:r>
              <a:rPr lang="en-US" sz="2600" dirty="0" err="1" smtClean="0">
                <a:latin typeface="Times New Roman" pitchFamily="18" charset="0"/>
              </a:rPr>
              <a:t>khoa</a:t>
            </a:r>
            <a:r>
              <a:rPr lang="en-US" sz="2600" dirty="0" smtClean="0">
                <a:latin typeface="Times New Roman" pitchFamily="18" charset="0"/>
              </a:rPr>
              <a:t> </a:t>
            </a:r>
            <a:r>
              <a:rPr lang="en-US" sz="2600" dirty="0" err="1" smtClean="0">
                <a:latin typeface="Times New Roman" pitchFamily="18" charset="0"/>
              </a:rPr>
              <a:t>học</a:t>
            </a:r>
            <a:r>
              <a:rPr lang="en-US" sz="2600" dirty="0" smtClean="0">
                <a:latin typeface="Times New Roman" pitchFamily="18" charset="0"/>
              </a:rPr>
              <a:t>.</a:t>
            </a:r>
            <a:endParaRPr lang="en-US" sz="2600" dirty="0">
              <a:latin typeface="Times New Roman" pitchFamily="18" charset="0"/>
            </a:endParaRPr>
          </a:p>
        </p:txBody>
      </p:sp>
    </p:spTree>
    <p:extLst>
      <p:ext uri="{BB962C8B-B14F-4D97-AF65-F5344CB8AC3E}">
        <p14:creationId xmlns:p14="http://schemas.microsoft.com/office/powerpoint/2010/main" val="3942282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075">
                                            <p:txEl>
                                              <p:pRg st="0" end="0"/>
                                            </p:txEl>
                                          </p:spTgt>
                                        </p:tgtEl>
                                        <p:attrNameLst>
                                          <p:attrName>style.visibility</p:attrName>
                                        </p:attrNameLst>
                                      </p:cBhvr>
                                      <p:to>
                                        <p:strVal val="visible"/>
                                      </p:to>
                                    </p:set>
                                    <p:anim calcmode="discrete" valueType="clr">
                                      <p:cBhvr override="childStyle">
                                        <p:cTn id="7" dur="80"/>
                                        <p:tgtEl>
                                          <p:spTgt spid="30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07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075">
                                            <p:txEl>
                                              <p:pRg st="1" end="1"/>
                                            </p:txEl>
                                          </p:spTgt>
                                        </p:tgtEl>
                                        <p:attrNameLst>
                                          <p:attrName>style.visibility</p:attrName>
                                        </p:attrNameLst>
                                      </p:cBhvr>
                                      <p:to>
                                        <p:strVal val="visible"/>
                                      </p:to>
                                    </p:set>
                                    <p:anim calcmode="discrete" valueType="clr">
                                      <p:cBhvr override="childStyle">
                                        <p:cTn id="14" dur="80"/>
                                        <p:tgtEl>
                                          <p:spTgt spid="30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75">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075">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box(in)">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blinds(horizontal)">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checkerboard(across)">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 calcmode="lin" valueType="num">
                                      <p:cBhvr additive="base">
                                        <p:cTn id="3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8430" y="-31532"/>
            <a:ext cx="10972800" cy="1143000"/>
          </a:xfrm>
        </p:spPr>
        <p:txBody>
          <a:bodyPr/>
          <a:lstStyle/>
          <a:p>
            <a:r>
              <a:rPr lang="en-US" sz="2800" b="1" dirty="0">
                <a:solidFill>
                  <a:srgbClr val="C00000"/>
                </a:solidFill>
                <a:latin typeface="Times New Roman" pitchFamily="18" charset="0"/>
              </a:rPr>
              <a:t>I. VĂN BẢN KHOA HỌC VÀ NGÔN NGỮ KHOA HỌC</a:t>
            </a:r>
          </a:p>
        </p:txBody>
      </p:sp>
      <p:sp>
        <p:nvSpPr>
          <p:cNvPr id="3075" name="Rectangle 3"/>
          <p:cNvSpPr>
            <a:spLocks noGrp="1" noChangeArrowheads="1"/>
          </p:cNvSpPr>
          <p:nvPr>
            <p:ph type="body" idx="1"/>
          </p:nvPr>
        </p:nvSpPr>
        <p:spPr>
          <a:xfrm>
            <a:off x="406400" y="915756"/>
            <a:ext cx="11582400" cy="1417541"/>
          </a:xfrm>
        </p:spPr>
        <p:txBody>
          <a:bodyPr/>
          <a:lstStyle/>
          <a:p>
            <a:pPr marL="609600" indent="-609600">
              <a:buFontTx/>
              <a:buNone/>
            </a:pPr>
            <a:r>
              <a:rPr lang="en-US" sz="3400" b="1" i="1" dirty="0" smtClean="0">
                <a:solidFill>
                  <a:srgbClr val="002060"/>
                </a:solidFill>
                <a:latin typeface="Times New Roman" pitchFamily="18" charset="0"/>
              </a:rPr>
              <a:t>2. </a:t>
            </a:r>
            <a:r>
              <a:rPr lang="en-US" sz="3400" b="1" i="1" dirty="0" err="1" smtClean="0">
                <a:solidFill>
                  <a:srgbClr val="002060"/>
                </a:solidFill>
                <a:latin typeface="Times New Roman" pitchFamily="18" charset="0"/>
              </a:rPr>
              <a:t>Ngôn</a:t>
            </a:r>
            <a:r>
              <a:rPr lang="en-US" sz="3400" b="1" i="1" dirty="0" smtClean="0">
                <a:solidFill>
                  <a:srgbClr val="002060"/>
                </a:solidFill>
                <a:latin typeface="Times New Roman" pitchFamily="18" charset="0"/>
              </a:rPr>
              <a:t> </a:t>
            </a:r>
            <a:r>
              <a:rPr lang="en-US" sz="3400" b="1" i="1" dirty="0" err="1" smtClean="0">
                <a:solidFill>
                  <a:srgbClr val="002060"/>
                </a:solidFill>
                <a:latin typeface="Times New Roman" pitchFamily="18" charset="0"/>
              </a:rPr>
              <a:t>ngữ</a:t>
            </a:r>
            <a:r>
              <a:rPr lang="en-US" sz="3400" b="1" i="1" dirty="0" smtClean="0">
                <a:solidFill>
                  <a:srgbClr val="002060"/>
                </a:solidFill>
                <a:latin typeface="Times New Roman" pitchFamily="18" charset="0"/>
              </a:rPr>
              <a:t> </a:t>
            </a:r>
            <a:r>
              <a:rPr lang="en-US" sz="3400" b="1" i="1" dirty="0" err="1" smtClean="0">
                <a:solidFill>
                  <a:srgbClr val="002060"/>
                </a:solidFill>
                <a:latin typeface="Times New Roman" pitchFamily="18" charset="0"/>
              </a:rPr>
              <a:t>khoa</a:t>
            </a:r>
            <a:r>
              <a:rPr lang="en-US" sz="3400" b="1" i="1" dirty="0" smtClean="0">
                <a:solidFill>
                  <a:srgbClr val="002060"/>
                </a:solidFill>
                <a:latin typeface="Times New Roman" pitchFamily="18" charset="0"/>
              </a:rPr>
              <a:t> </a:t>
            </a:r>
            <a:r>
              <a:rPr lang="en-US" sz="3400" b="1" i="1" dirty="0" err="1" smtClean="0">
                <a:solidFill>
                  <a:srgbClr val="002060"/>
                </a:solidFill>
                <a:latin typeface="Times New Roman" pitchFamily="18" charset="0"/>
              </a:rPr>
              <a:t>học</a:t>
            </a:r>
            <a:endParaRPr lang="en-US" sz="3400" b="1" i="1" dirty="0">
              <a:solidFill>
                <a:srgbClr val="002060"/>
              </a:solidFill>
              <a:latin typeface="Times New Roman" pitchFamily="18" charset="0"/>
            </a:endParaRPr>
          </a:p>
        </p:txBody>
      </p:sp>
      <p:sp>
        <p:nvSpPr>
          <p:cNvPr id="5" name="Rectangle 3"/>
          <p:cNvSpPr txBox="1">
            <a:spLocks noChangeArrowheads="1"/>
          </p:cNvSpPr>
          <p:nvPr/>
        </p:nvSpPr>
        <p:spPr bwMode="auto">
          <a:xfrm>
            <a:off x="551811" y="1589736"/>
            <a:ext cx="11098908" cy="362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buFontTx/>
              <a:buChar char="-"/>
            </a:pPr>
            <a:r>
              <a:rPr lang="en-US" dirty="0" err="1" smtClean="0">
                <a:latin typeface="Times New Roman" pitchFamily="18" charset="0"/>
              </a:rPr>
              <a:t>Là</a:t>
            </a:r>
            <a:r>
              <a:rPr lang="en-US" dirty="0" smtClean="0">
                <a:latin typeface="Times New Roman" pitchFamily="18" charset="0"/>
              </a:rPr>
              <a:t> </a:t>
            </a:r>
            <a:r>
              <a:rPr lang="en-US" dirty="0" err="1" smtClean="0">
                <a:latin typeface="Times New Roman" pitchFamily="18" charset="0"/>
              </a:rPr>
              <a:t>ngôn</a:t>
            </a:r>
            <a:r>
              <a:rPr lang="en-US" dirty="0" smtClean="0">
                <a:latin typeface="Times New Roman" pitchFamily="18" charset="0"/>
              </a:rPr>
              <a:t> </a:t>
            </a:r>
            <a:r>
              <a:rPr lang="en-US" dirty="0" err="1" smtClean="0">
                <a:latin typeface="Times New Roman" pitchFamily="18" charset="0"/>
              </a:rPr>
              <a:t>ngữ</a:t>
            </a:r>
            <a:r>
              <a:rPr lang="en-US" dirty="0" smtClean="0">
                <a:latin typeface="Times New Roman" pitchFamily="18" charset="0"/>
              </a:rPr>
              <a:t> </a:t>
            </a:r>
            <a:r>
              <a:rPr lang="en-US" dirty="0" err="1" smtClean="0">
                <a:latin typeface="Times New Roman" pitchFamily="18" charset="0"/>
              </a:rPr>
              <a:t>được</a:t>
            </a:r>
            <a:r>
              <a:rPr lang="en-US" dirty="0" smtClean="0">
                <a:latin typeface="Times New Roman" pitchFamily="18" charset="0"/>
              </a:rPr>
              <a:t> </a:t>
            </a:r>
            <a:r>
              <a:rPr lang="en-US" dirty="0" err="1" smtClean="0">
                <a:latin typeface="Times New Roman" pitchFamily="18" charset="0"/>
              </a:rPr>
              <a:t>dùng</a:t>
            </a:r>
            <a:r>
              <a:rPr lang="en-US" dirty="0" smtClean="0">
                <a:latin typeface="Times New Roman" pitchFamily="18" charset="0"/>
              </a:rPr>
              <a:t> </a:t>
            </a:r>
            <a:r>
              <a:rPr lang="en-US" dirty="0" err="1" smtClean="0">
                <a:latin typeface="Times New Roman" pitchFamily="18" charset="0"/>
              </a:rPr>
              <a:t>trong</a:t>
            </a:r>
            <a:r>
              <a:rPr lang="en-US" dirty="0" smtClean="0">
                <a:latin typeface="Times New Roman" pitchFamily="18" charset="0"/>
              </a:rPr>
              <a:t> </a:t>
            </a:r>
            <a:r>
              <a:rPr lang="en-US" dirty="0" err="1" smtClean="0">
                <a:latin typeface="Times New Roman" pitchFamily="18" charset="0"/>
              </a:rPr>
              <a:t>giao</a:t>
            </a:r>
            <a:r>
              <a:rPr lang="en-US" dirty="0" smtClean="0">
                <a:latin typeface="Times New Roman" pitchFamily="18" charset="0"/>
              </a:rPr>
              <a:t> </a:t>
            </a:r>
            <a:r>
              <a:rPr lang="en-US" dirty="0" err="1" smtClean="0">
                <a:latin typeface="Times New Roman" pitchFamily="18" charset="0"/>
              </a:rPr>
              <a:t>tiếp</a:t>
            </a:r>
            <a:r>
              <a:rPr lang="en-US" dirty="0" smtClean="0">
                <a:latin typeface="Times New Roman" pitchFamily="18" charset="0"/>
              </a:rPr>
              <a:t> </a:t>
            </a:r>
            <a:r>
              <a:rPr lang="en-US" dirty="0" err="1" smtClean="0">
                <a:latin typeface="Times New Roman" pitchFamily="18" charset="0"/>
              </a:rPr>
              <a:t>thuộc</a:t>
            </a:r>
            <a:r>
              <a:rPr lang="en-US" dirty="0" smtClean="0">
                <a:latin typeface="Times New Roman" pitchFamily="18" charset="0"/>
              </a:rPr>
              <a:t> </a:t>
            </a:r>
            <a:r>
              <a:rPr lang="en-US" dirty="0" err="1" smtClean="0">
                <a:latin typeface="Times New Roman" pitchFamily="18" charset="0"/>
              </a:rPr>
              <a:t>lĩnh</a:t>
            </a:r>
            <a:r>
              <a:rPr lang="en-US" dirty="0" smtClean="0">
                <a:latin typeface="Times New Roman" pitchFamily="18" charset="0"/>
              </a:rPr>
              <a:t> </a:t>
            </a:r>
            <a:r>
              <a:rPr lang="en-US" dirty="0" err="1" smtClean="0">
                <a:latin typeface="Times New Roman" pitchFamily="18" charset="0"/>
              </a:rPr>
              <a:t>vực</a:t>
            </a:r>
            <a:r>
              <a:rPr lang="en-US" dirty="0" smtClean="0">
                <a:latin typeface="Times New Roman" pitchFamily="18" charset="0"/>
              </a:rPr>
              <a:t> </a:t>
            </a:r>
            <a:r>
              <a:rPr lang="en-US" dirty="0" err="1" smtClean="0">
                <a:latin typeface="Times New Roman" pitchFamily="18" charset="0"/>
              </a:rPr>
              <a:t>khoa</a:t>
            </a:r>
            <a:r>
              <a:rPr lang="en-US" dirty="0" smtClean="0">
                <a:latin typeface="Times New Roman" pitchFamily="18" charset="0"/>
              </a:rPr>
              <a:t> </a:t>
            </a:r>
            <a:r>
              <a:rPr lang="en-US" dirty="0" err="1" smtClean="0">
                <a:latin typeface="Times New Roman" pitchFamily="18" charset="0"/>
              </a:rPr>
              <a:t>học</a:t>
            </a:r>
            <a:r>
              <a:rPr lang="en-US" dirty="0" smtClean="0">
                <a:latin typeface="Times New Roman" pitchFamily="18" charset="0"/>
              </a:rPr>
              <a:t>.</a:t>
            </a:r>
          </a:p>
          <a:p>
            <a:pPr algn="just">
              <a:buFontTx/>
              <a:buChar char="-"/>
            </a:pPr>
            <a:r>
              <a:rPr lang="en-US" dirty="0" err="1" smtClean="0">
                <a:latin typeface="Times New Roman" pitchFamily="18" charset="0"/>
              </a:rPr>
              <a:t>Ngôn</a:t>
            </a:r>
            <a:r>
              <a:rPr lang="en-US" dirty="0" smtClean="0">
                <a:latin typeface="Times New Roman" pitchFamily="18" charset="0"/>
              </a:rPr>
              <a:t> </a:t>
            </a:r>
            <a:r>
              <a:rPr lang="en-US" dirty="0" err="1" smtClean="0">
                <a:latin typeface="Times New Roman" pitchFamily="18" charset="0"/>
              </a:rPr>
              <a:t>ngữ</a:t>
            </a:r>
            <a:r>
              <a:rPr lang="en-US" dirty="0" smtClean="0">
                <a:latin typeface="Times New Roman" pitchFamily="18" charset="0"/>
              </a:rPr>
              <a:t> </a:t>
            </a:r>
            <a:r>
              <a:rPr lang="en-US" dirty="0" err="1" smtClean="0">
                <a:latin typeface="Times New Roman" pitchFamily="18" charset="0"/>
              </a:rPr>
              <a:t>khoa</a:t>
            </a:r>
            <a:r>
              <a:rPr lang="en-US" dirty="0" smtClean="0">
                <a:latin typeface="Times New Roman" pitchFamily="18" charset="0"/>
              </a:rPr>
              <a:t> </a:t>
            </a:r>
            <a:r>
              <a:rPr lang="en-US" dirty="0" err="1" smtClean="0">
                <a:latin typeface="Times New Roman" pitchFamily="18" charset="0"/>
              </a:rPr>
              <a:t>học</a:t>
            </a:r>
            <a:r>
              <a:rPr lang="en-US" dirty="0" smtClean="0">
                <a:latin typeface="Times New Roman" pitchFamily="18" charset="0"/>
              </a:rPr>
              <a:t> </a:t>
            </a:r>
            <a:r>
              <a:rPr lang="en-US" dirty="0" err="1" smtClean="0">
                <a:latin typeface="Times New Roman" pitchFamily="18" charset="0"/>
              </a:rPr>
              <a:t>tồn</a:t>
            </a:r>
            <a:r>
              <a:rPr lang="en-US" dirty="0" smtClean="0">
                <a:latin typeface="Times New Roman" pitchFamily="18" charset="0"/>
              </a:rPr>
              <a:t> </a:t>
            </a:r>
            <a:r>
              <a:rPr lang="en-US" dirty="0" err="1" smtClean="0">
                <a:latin typeface="Times New Roman" pitchFamily="18" charset="0"/>
              </a:rPr>
              <a:t>tại</a:t>
            </a:r>
            <a:r>
              <a:rPr lang="en-US" dirty="0" smtClean="0">
                <a:latin typeface="Times New Roman" pitchFamily="18" charset="0"/>
              </a:rPr>
              <a:t> ở </a:t>
            </a:r>
            <a:r>
              <a:rPr lang="en-US" dirty="0" err="1" smtClean="0">
                <a:latin typeface="Times New Roman" pitchFamily="18" charset="0"/>
              </a:rPr>
              <a:t>hai</a:t>
            </a:r>
            <a:r>
              <a:rPr lang="en-US" dirty="0" smtClean="0">
                <a:latin typeface="Times New Roman" pitchFamily="18" charset="0"/>
              </a:rPr>
              <a:t> </a:t>
            </a:r>
            <a:r>
              <a:rPr lang="en-US" dirty="0" err="1" smtClean="0">
                <a:latin typeface="Times New Roman" pitchFamily="18" charset="0"/>
              </a:rPr>
              <a:t>dạng</a:t>
            </a:r>
            <a:r>
              <a:rPr lang="en-US" dirty="0" smtClean="0">
                <a:latin typeface="Times New Roman" pitchFamily="18" charset="0"/>
              </a:rPr>
              <a:t>:</a:t>
            </a:r>
          </a:p>
          <a:p>
            <a:pPr algn="just">
              <a:buFontTx/>
              <a:buNone/>
            </a:pPr>
            <a:r>
              <a:rPr lang="en-US" dirty="0" smtClean="0">
                <a:latin typeface="Times New Roman" pitchFamily="18" charset="0"/>
              </a:rPr>
              <a:t>+ </a:t>
            </a:r>
            <a:r>
              <a:rPr lang="en-US" b="1" i="1" dirty="0" err="1" smtClean="0">
                <a:latin typeface="Times New Roman" pitchFamily="18" charset="0"/>
              </a:rPr>
              <a:t>Dạng</a:t>
            </a:r>
            <a:r>
              <a:rPr lang="en-US" b="1" i="1" dirty="0" smtClean="0">
                <a:latin typeface="Times New Roman" pitchFamily="18" charset="0"/>
              </a:rPr>
              <a:t> </a:t>
            </a:r>
            <a:r>
              <a:rPr lang="en-US" b="1" i="1" dirty="0" err="1" smtClean="0">
                <a:latin typeface="Times New Roman" pitchFamily="18" charset="0"/>
              </a:rPr>
              <a:t>viết</a:t>
            </a:r>
            <a:r>
              <a:rPr lang="en-US" b="1" i="1" dirty="0" smtClean="0">
                <a:latin typeface="Times New Roman" pitchFamily="18" charset="0"/>
              </a:rPr>
              <a:t>: </a:t>
            </a:r>
            <a:r>
              <a:rPr lang="en-US" dirty="0" err="1" smtClean="0">
                <a:latin typeface="Times New Roman" pitchFamily="18" charset="0"/>
              </a:rPr>
              <a:t>sử</a:t>
            </a:r>
            <a:r>
              <a:rPr lang="en-US" dirty="0" smtClean="0">
                <a:latin typeface="Times New Roman" pitchFamily="18" charset="0"/>
              </a:rPr>
              <a:t> </a:t>
            </a:r>
            <a:r>
              <a:rPr lang="en-US" dirty="0" err="1" smtClean="0">
                <a:latin typeface="Times New Roman" pitchFamily="18" charset="0"/>
              </a:rPr>
              <a:t>dụng</a:t>
            </a:r>
            <a:r>
              <a:rPr lang="en-US" dirty="0" smtClean="0">
                <a:latin typeface="Times New Roman" pitchFamily="18" charset="0"/>
              </a:rPr>
              <a:t> </a:t>
            </a:r>
            <a:r>
              <a:rPr lang="en-US" dirty="0" err="1" smtClean="0">
                <a:latin typeface="Times New Roman" pitchFamily="18" charset="0"/>
              </a:rPr>
              <a:t>từ</a:t>
            </a:r>
            <a:r>
              <a:rPr lang="en-US" dirty="0" smtClean="0">
                <a:latin typeface="Times New Roman" pitchFamily="18" charset="0"/>
              </a:rPr>
              <a:t> </a:t>
            </a:r>
            <a:r>
              <a:rPr lang="en-US" dirty="0" err="1" smtClean="0">
                <a:latin typeface="Times New Roman" pitchFamily="18" charset="0"/>
              </a:rPr>
              <a:t>ngữ</a:t>
            </a:r>
            <a:r>
              <a:rPr lang="en-US" dirty="0" smtClean="0">
                <a:latin typeface="Times New Roman" pitchFamily="18" charset="0"/>
              </a:rPr>
              <a:t> </a:t>
            </a:r>
            <a:r>
              <a:rPr lang="en-US" dirty="0" err="1" smtClean="0">
                <a:latin typeface="Times New Roman" pitchFamily="18" charset="0"/>
              </a:rPr>
              <a:t>khoa</a:t>
            </a:r>
            <a:r>
              <a:rPr lang="en-US" dirty="0" smtClean="0">
                <a:latin typeface="Times New Roman" pitchFamily="18" charset="0"/>
              </a:rPr>
              <a:t> </a:t>
            </a:r>
            <a:r>
              <a:rPr lang="en-US" dirty="0" err="1" smtClean="0">
                <a:latin typeface="Times New Roman" pitchFamily="18" charset="0"/>
              </a:rPr>
              <a:t>học</a:t>
            </a:r>
            <a:r>
              <a:rPr lang="en-US" dirty="0" smtClean="0">
                <a:latin typeface="Times New Roman" pitchFamily="18" charset="0"/>
              </a:rPr>
              <a:t> </a:t>
            </a:r>
            <a:r>
              <a:rPr lang="en-US" dirty="0" err="1" smtClean="0">
                <a:latin typeface="Times New Roman" pitchFamily="18" charset="0"/>
              </a:rPr>
              <a:t>và</a:t>
            </a:r>
            <a:r>
              <a:rPr lang="en-US" dirty="0" smtClean="0">
                <a:latin typeface="Times New Roman" pitchFamily="18" charset="0"/>
              </a:rPr>
              <a:t> </a:t>
            </a:r>
            <a:r>
              <a:rPr lang="en-US" dirty="0" err="1" smtClean="0">
                <a:latin typeface="Times New Roman" pitchFamily="18" charset="0"/>
              </a:rPr>
              <a:t>các</a:t>
            </a:r>
            <a:r>
              <a:rPr lang="en-US" dirty="0" smtClean="0">
                <a:latin typeface="Times New Roman" pitchFamily="18" charset="0"/>
              </a:rPr>
              <a:t> </a:t>
            </a:r>
            <a:r>
              <a:rPr lang="en-US" dirty="0" err="1" smtClean="0">
                <a:latin typeface="Times New Roman" pitchFamily="18" charset="0"/>
              </a:rPr>
              <a:t>kí</a:t>
            </a:r>
            <a:r>
              <a:rPr lang="en-US" dirty="0" smtClean="0">
                <a:latin typeface="Times New Roman" pitchFamily="18" charset="0"/>
              </a:rPr>
              <a:t> </a:t>
            </a:r>
            <a:r>
              <a:rPr lang="en-US" dirty="0" err="1" smtClean="0">
                <a:latin typeface="Times New Roman" pitchFamily="18" charset="0"/>
              </a:rPr>
              <a:t>hiệu</a:t>
            </a:r>
            <a:r>
              <a:rPr lang="en-US" dirty="0" smtClean="0">
                <a:latin typeface="Times New Roman" pitchFamily="18" charset="0"/>
              </a:rPr>
              <a:t>, </a:t>
            </a:r>
            <a:r>
              <a:rPr lang="en-US" dirty="0" err="1" smtClean="0">
                <a:latin typeface="Times New Roman" pitchFamily="18" charset="0"/>
              </a:rPr>
              <a:t>công</a:t>
            </a:r>
            <a:r>
              <a:rPr lang="en-US" dirty="0" smtClean="0">
                <a:latin typeface="Times New Roman" pitchFamily="18" charset="0"/>
              </a:rPr>
              <a:t> </a:t>
            </a:r>
            <a:r>
              <a:rPr lang="en-US" dirty="0" err="1" smtClean="0">
                <a:latin typeface="Times New Roman" pitchFamily="18" charset="0"/>
              </a:rPr>
              <a:t>thức</a:t>
            </a:r>
            <a:r>
              <a:rPr lang="en-US" dirty="0" smtClean="0">
                <a:latin typeface="Times New Roman" pitchFamily="18" charset="0"/>
              </a:rPr>
              <a:t>, </a:t>
            </a:r>
            <a:r>
              <a:rPr lang="en-US" dirty="0" err="1" smtClean="0">
                <a:latin typeface="Times New Roman" pitchFamily="18" charset="0"/>
              </a:rPr>
              <a:t>sơ</a:t>
            </a:r>
            <a:r>
              <a:rPr lang="en-US" dirty="0" smtClean="0">
                <a:latin typeface="Times New Roman" pitchFamily="18" charset="0"/>
              </a:rPr>
              <a:t> </a:t>
            </a:r>
            <a:r>
              <a:rPr lang="en-US" dirty="0" err="1" smtClean="0">
                <a:latin typeface="Times New Roman" pitchFamily="18" charset="0"/>
              </a:rPr>
              <a:t>đồ</a:t>
            </a:r>
            <a:r>
              <a:rPr lang="en-US" dirty="0" smtClean="0">
                <a:latin typeface="Times New Roman" pitchFamily="18" charset="0"/>
              </a:rPr>
              <a:t>…</a:t>
            </a:r>
          </a:p>
          <a:p>
            <a:pPr algn="just">
              <a:buFontTx/>
              <a:buNone/>
            </a:pPr>
            <a:r>
              <a:rPr lang="en-US" dirty="0" smtClean="0">
                <a:latin typeface="Times New Roman" pitchFamily="18" charset="0"/>
              </a:rPr>
              <a:t>+ </a:t>
            </a:r>
            <a:r>
              <a:rPr lang="en-US" b="1" i="1" dirty="0" err="1" smtClean="0">
                <a:latin typeface="Times New Roman" pitchFamily="18" charset="0"/>
              </a:rPr>
              <a:t>Dạng</a:t>
            </a:r>
            <a:r>
              <a:rPr lang="en-US" b="1" i="1" dirty="0" smtClean="0">
                <a:latin typeface="Times New Roman" pitchFamily="18" charset="0"/>
              </a:rPr>
              <a:t> </a:t>
            </a:r>
            <a:r>
              <a:rPr lang="en-US" b="1" i="1" dirty="0" err="1" smtClean="0">
                <a:latin typeface="Times New Roman" pitchFamily="18" charset="0"/>
              </a:rPr>
              <a:t>nói</a:t>
            </a:r>
            <a:r>
              <a:rPr lang="en-US" b="1" i="1" dirty="0" smtClean="0">
                <a:latin typeface="Times New Roman" pitchFamily="18" charset="0"/>
              </a:rPr>
              <a:t>: </a:t>
            </a:r>
            <a:r>
              <a:rPr lang="en-US" dirty="0" err="1" smtClean="0">
                <a:latin typeface="Times New Roman" pitchFamily="18" charset="0"/>
              </a:rPr>
              <a:t>yêu</a:t>
            </a:r>
            <a:r>
              <a:rPr lang="en-US" dirty="0" smtClean="0">
                <a:latin typeface="Times New Roman" pitchFamily="18" charset="0"/>
              </a:rPr>
              <a:t> </a:t>
            </a:r>
            <a:r>
              <a:rPr lang="en-US" dirty="0" err="1" smtClean="0">
                <a:latin typeface="Times New Roman" pitchFamily="18" charset="0"/>
              </a:rPr>
              <a:t>cầu</a:t>
            </a:r>
            <a:r>
              <a:rPr lang="en-US" dirty="0" smtClean="0">
                <a:latin typeface="Times New Roman" pitchFamily="18" charset="0"/>
              </a:rPr>
              <a:t> </a:t>
            </a:r>
            <a:r>
              <a:rPr lang="en-US" dirty="0" err="1" smtClean="0">
                <a:latin typeface="Times New Roman" pitchFamily="18" charset="0"/>
              </a:rPr>
              <a:t>cao</a:t>
            </a:r>
            <a:r>
              <a:rPr lang="en-US" dirty="0" smtClean="0">
                <a:latin typeface="Times New Roman" pitchFamily="18" charset="0"/>
              </a:rPr>
              <a:t> </a:t>
            </a:r>
            <a:r>
              <a:rPr lang="en-US" dirty="0" err="1" smtClean="0">
                <a:latin typeface="Times New Roman" pitchFamily="18" charset="0"/>
              </a:rPr>
              <a:t>về</a:t>
            </a:r>
            <a:r>
              <a:rPr lang="en-US" dirty="0" smtClean="0">
                <a:latin typeface="Times New Roman" pitchFamily="18" charset="0"/>
              </a:rPr>
              <a:t> </a:t>
            </a:r>
            <a:r>
              <a:rPr lang="en-US" dirty="0" err="1" smtClean="0">
                <a:latin typeface="Times New Roman" pitchFamily="18" charset="0"/>
              </a:rPr>
              <a:t>phát</a:t>
            </a:r>
            <a:r>
              <a:rPr lang="en-US" dirty="0" smtClean="0">
                <a:latin typeface="Times New Roman" pitchFamily="18" charset="0"/>
              </a:rPr>
              <a:t> </a:t>
            </a:r>
            <a:r>
              <a:rPr lang="en-US" dirty="0" err="1" smtClean="0">
                <a:latin typeface="Times New Roman" pitchFamily="18" charset="0"/>
              </a:rPr>
              <a:t>âm</a:t>
            </a:r>
            <a:r>
              <a:rPr lang="en-US" dirty="0" smtClean="0">
                <a:latin typeface="Times New Roman" pitchFamily="18" charset="0"/>
              </a:rPr>
              <a:t>, </a:t>
            </a:r>
            <a:r>
              <a:rPr lang="en-US" dirty="0" err="1" smtClean="0">
                <a:latin typeface="Times New Roman" pitchFamily="18" charset="0"/>
              </a:rPr>
              <a:t>diễn</a:t>
            </a:r>
            <a:r>
              <a:rPr lang="en-US" dirty="0" smtClean="0">
                <a:latin typeface="Times New Roman" pitchFamily="18" charset="0"/>
              </a:rPr>
              <a:t> </a:t>
            </a:r>
            <a:r>
              <a:rPr lang="en-US" dirty="0" err="1" smtClean="0">
                <a:latin typeface="Times New Roman" pitchFamily="18" charset="0"/>
              </a:rPr>
              <a:t>đạt</a:t>
            </a:r>
            <a:r>
              <a:rPr lang="en-US" dirty="0" smtClean="0">
                <a:latin typeface="Times New Roman" pitchFamily="18" charset="0"/>
              </a:rPr>
              <a:t> </a:t>
            </a:r>
            <a:r>
              <a:rPr lang="en-US" dirty="0" err="1" smtClean="0">
                <a:latin typeface="Times New Roman" pitchFamily="18" charset="0"/>
              </a:rPr>
              <a:t>trên</a:t>
            </a:r>
            <a:r>
              <a:rPr lang="en-US" dirty="0" smtClean="0">
                <a:latin typeface="Times New Roman" pitchFamily="18" charset="0"/>
              </a:rPr>
              <a:t> </a:t>
            </a:r>
            <a:r>
              <a:rPr lang="en-US" dirty="0" err="1" smtClean="0">
                <a:latin typeface="Times New Roman" pitchFamily="18" charset="0"/>
              </a:rPr>
              <a:t>cơ</a:t>
            </a:r>
            <a:r>
              <a:rPr lang="en-US" dirty="0" smtClean="0">
                <a:latin typeface="Times New Roman" pitchFamily="18" charset="0"/>
              </a:rPr>
              <a:t> </a:t>
            </a:r>
            <a:r>
              <a:rPr lang="en-US" dirty="0" err="1" smtClean="0">
                <a:latin typeface="Times New Roman" pitchFamily="18" charset="0"/>
              </a:rPr>
              <a:t>sở</a:t>
            </a:r>
            <a:r>
              <a:rPr lang="en-US" dirty="0" smtClean="0">
                <a:latin typeface="Times New Roman" pitchFamily="18" charset="0"/>
              </a:rPr>
              <a:t> </a:t>
            </a:r>
            <a:r>
              <a:rPr lang="en-US" dirty="0" err="1" smtClean="0">
                <a:latin typeface="Times New Roman" pitchFamily="18" charset="0"/>
              </a:rPr>
              <a:t>một</a:t>
            </a:r>
            <a:r>
              <a:rPr lang="en-US" dirty="0" smtClean="0">
                <a:latin typeface="Times New Roman" pitchFamily="18" charset="0"/>
              </a:rPr>
              <a:t> </a:t>
            </a:r>
            <a:r>
              <a:rPr lang="en-US" dirty="0" err="1" smtClean="0">
                <a:latin typeface="Times New Roman" pitchFamily="18" charset="0"/>
              </a:rPr>
              <a:t>đề</a:t>
            </a:r>
            <a:r>
              <a:rPr lang="en-US" dirty="0" smtClean="0">
                <a:latin typeface="Times New Roman" pitchFamily="18" charset="0"/>
              </a:rPr>
              <a:t> </a:t>
            </a:r>
            <a:r>
              <a:rPr lang="en-US" dirty="0" err="1" smtClean="0">
                <a:latin typeface="Times New Roman" pitchFamily="18" charset="0"/>
              </a:rPr>
              <a:t>cương</a:t>
            </a:r>
            <a:endParaRPr lang="en-US" dirty="0">
              <a:latin typeface="Times New Roman" pitchFamily="18" charset="0"/>
            </a:endParaRPr>
          </a:p>
        </p:txBody>
      </p:sp>
    </p:spTree>
    <p:extLst>
      <p:ext uri="{BB962C8B-B14F-4D97-AF65-F5344CB8AC3E}">
        <p14:creationId xmlns:p14="http://schemas.microsoft.com/office/powerpoint/2010/main" val="1495813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075">
                                            <p:txEl>
                                              <p:pRg st="0" end="0"/>
                                            </p:txEl>
                                          </p:spTgt>
                                        </p:tgtEl>
                                        <p:attrNameLst>
                                          <p:attrName>style.visibility</p:attrName>
                                        </p:attrNameLst>
                                      </p:cBhvr>
                                      <p:to>
                                        <p:strVal val="visible"/>
                                      </p:to>
                                    </p:set>
                                    <p:anim calcmode="discrete" valueType="clr">
                                      <p:cBhvr override="childStyle">
                                        <p:cTn id="7" dur="80"/>
                                        <p:tgtEl>
                                          <p:spTgt spid="30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07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ox(in)">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ox(in)">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diamond(in)">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295TGp_education_light_ani">
  <a:themeElements>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fontScheme name="291TGp_car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clrMap bg1="lt1" tx1="dk1" bg2="lt2" tx2="dk2" accent1="accent1" accent2="accent2" accent3="accent3" accent4="accent4" accent5="accent5" accent6="accent6" hlink="hlink" folHlink="folHlink"/>
    </a:extraClrScheme>
    <a:extraClrScheme>
      <a:clrScheme name="291TGp_car_light_ani 2">
        <a:dk1>
          <a:srgbClr val="5F5F5F"/>
        </a:dk1>
        <a:lt1>
          <a:srgbClr val="FFFFFF"/>
        </a:lt1>
        <a:dk2>
          <a:srgbClr val="8D8D8D"/>
        </a:dk2>
        <a:lt2>
          <a:srgbClr val="C1F1E2"/>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CBC659"/>
        </a:folHlink>
      </a:clrScheme>
      <a:clrMap bg1="lt1" tx1="dk1" bg2="lt2" tx2="dk2" accent1="accent1" accent2="accent2" accent3="accent3" accent4="accent4" accent5="accent5" accent6="accent6" hlink="hlink" folHlink="folHlink"/>
    </a:extraClrScheme>
    <a:extraClrScheme>
      <a:clrScheme name="291TGp_car_light_ani 3">
        <a:dk1>
          <a:srgbClr val="000000"/>
        </a:dk1>
        <a:lt1>
          <a:srgbClr val="FFFFFF"/>
        </a:lt1>
        <a:dk2>
          <a:srgbClr val="660033"/>
        </a:dk2>
        <a:lt2>
          <a:srgbClr val="DED9CC"/>
        </a:lt2>
        <a:accent1>
          <a:srgbClr val="E1BC05"/>
        </a:accent1>
        <a:accent2>
          <a:srgbClr val="FF9966"/>
        </a:accent2>
        <a:accent3>
          <a:srgbClr val="FFFFFF"/>
        </a:accent3>
        <a:accent4>
          <a:srgbClr val="000000"/>
        </a:accent4>
        <a:accent5>
          <a:srgbClr val="EEDAAA"/>
        </a:accent5>
        <a:accent6>
          <a:srgbClr val="E78A5C"/>
        </a:accent6>
        <a:hlink>
          <a:srgbClr val="CC3300"/>
        </a:hlink>
        <a:folHlink>
          <a:srgbClr val="3399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489</TotalTime>
  <Words>1227</Words>
  <Application>Microsoft Office PowerPoint</Application>
  <PresentationFormat>Custom</PresentationFormat>
  <Paragraphs>136</Paragraphs>
  <Slides>20</Slides>
  <Notes>0</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20</vt:i4>
      </vt:variant>
    </vt:vector>
  </HeadingPairs>
  <TitlesOfParts>
    <vt:vector size="38" baseType="lpstr">
      <vt:lpstr>Arial</vt:lpstr>
      <vt:lpstr>Wingdings</vt:lpstr>
      <vt:lpstr>Wingdings 2</vt:lpstr>
      <vt:lpstr>Cambria</vt:lpstr>
      <vt:lpstr>Times New Roman</vt:lpstr>
      <vt:lpstr>Arial Black</vt:lpstr>
      <vt:lpstr>Symbol</vt:lpstr>
      <vt:lpstr>Calibri</vt:lpstr>
      <vt:lpstr>Calibri Light</vt:lpstr>
      <vt:lpstr>Century Schoolbook</vt:lpstr>
      <vt:lpstr>Office Theme</vt:lpstr>
      <vt:lpstr>2_295TGp_education_light_ani</vt:lpstr>
      <vt:lpstr>2_Office Theme</vt:lpstr>
      <vt:lpstr>3_Office Theme</vt:lpstr>
      <vt:lpstr>4_Office Theme</vt:lpstr>
      <vt:lpstr>1_Default Design</vt:lpstr>
      <vt:lpstr>Default Design</vt:lpstr>
      <vt:lpstr>Oriel</vt:lpstr>
      <vt:lpstr>PowerPoint Presentation</vt:lpstr>
      <vt:lpstr>KHỞI ĐỘNG</vt:lpstr>
      <vt:lpstr>PowerPoint Presentation</vt:lpstr>
      <vt:lpstr>PowerPoint Presentation</vt:lpstr>
      <vt:lpstr>I. VĂN BẢN KHOA HỌC VÀ NGÔN NGỮ KHOA HỌC</vt:lpstr>
      <vt:lpstr>I. VĂN BẢN KHOA HỌC VÀ NGÔN NGỮ KHOA HỌC</vt:lpstr>
      <vt:lpstr>I. VĂN BẢN KHOA HỌC VÀ NGÔN NGỮ KHOA HỌC</vt:lpstr>
      <vt:lpstr>I. VĂN BẢN KHOA HỌC VÀ NGÔN NGỮ KHOA HỌC</vt:lpstr>
      <vt:lpstr>I. VĂN BẢN KHOA HỌC VÀ NGÔN NGỮ KHOA HỌC</vt:lpstr>
      <vt:lpstr>II. ĐẶC TRƯNG CỦA PHONG CÁCH  NGÔN NGỮ KHOA HỌC</vt:lpstr>
      <vt:lpstr>II. ĐẶC TRƯNG CỦA PHONG CÁCH  NGÔN NGỮ KHOA HỌC</vt:lpstr>
      <vt:lpstr>II. ĐẶC TRƯNG CỦA PHONG CÁCH  NGÔN NGỮ KHOA HỌC</vt:lpstr>
      <vt:lpstr>III. LUYỆN TẬP</vt:lpstr>
      <vt:lpstr>III. LUYỆN TẬP</vt:lpstr>
      <vt:lpstr>III. LUYỆN TẬP</vt:lpstr>
      <vt:lpstr>III. LUYỆN TẬP</vt:lpstr>
      <vt:lpstr>IV. VẬN DỤNG</vt:lpstr>
      <vt:lpstr>IV. VẬN DỤNG</vt:lpstr>
      <vt:lpstr>IV. VẬN DỤNG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Windows User</cp:lastModifiedBy>
  <cp:revision>34</cp:revision>
  <dcterms:created xsi:type="dcterms:W3CDTF">2018-05-24T12:43:45Z</dcterms:created>
  <dcterms:modified xsi:type="dcterms:W3CDTF">2021-05-31T08:59:56Z</dcterms:modified>
</cp:coreProperties>
</file>